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8" r:id="rId4"/>
  </p:sldMasterIdLst>
  <p:notesMasterIdLst>
    <p:notesMasterId r:id="rId38"/>
  </p:notesMasterIdLst>
  <p:sldIdLst>
    <p:sldId id="256" r:id="rId5"/>
    <p:sldId id="304" r:id="rId6"/>
    <p:sldId id="311" r:id="rId7"/>
    <p:sldId id="283" r:id="rId8"/>
    <p:sldId id="284" r:id="rId9"/>
    <p:sldId id="285" r:id="rId10"/>
    <p:sldId id="286" r:id="rId11"/>
    <p:sldId id="288" r:id="rId12"/>
    <p:sldId id="308" r:id="rId13"/>
    <p:sldId id="279" r:id="rId14"/>
    <p:sldId id="258" r:id="rId15"/>
    <p:sldId id="290" r:id="rId16"/>
    <p:sldId id="291" r:id="rId17"/>
    <p:sldId id="309" r:id="rId18"/>
    <p:sldId id="296" r:id="rId19"/>
    <p:sldId id="297" r:id="rId20"/>
    <p:sldId id="280" r:id="rId21"/>
    <p:sldId id="310" r:id="rId22"/>
    <p:sldId id="260" r:id="rId23"/>
    <p:sldId id="287" r:id="rId24"/>
    <p:sldId id="271" r:id="rId25"/>
    <p:sldId id="262" r:id="rId26"/>
    <p:sldId id="292" r:id="rId27"/>
    <p:sldId id="295" r:id="rId28"/>
    <p:sldId id="300" r:id="rId29"/>
    <p:sldId id="301" r:id="rId30"/>
    <p:sldId id="273" r:id="rId31"/>
    <p:sldId id="303" r:id="rId32"/>
    <p:sldId id="293" r:id="rId33"/>
    <p:sldId id="307" r:id="rId34"/>
    <p:sldId id="306" r:id="rId35"/>
    <p:sldId id="299" r:id="rId36"/>
    <p:sldId id="30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B30623-8C92-C240-9019-EC544DC06CF7}" name="Nick Hill" initials="NH" userId="S::nickhill1_verizon.net#ext#@needham1711.onmicrosoft.com::b3567519-98ee-4caa-a5d4-aeeacb7fa87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3F2"/>
    <a:srgbClr val="F8651D"/>
    <a:srgbClr val="F9B940"/>
    <a:srgbClr val="21B01D"/>
    <a:srgbClr val="00B00C"/>
    <a:srgbClr val="F8711D"/>
    <a:srgbClr val="69D045"/>
    <a:srgbClr val="D3FF71"/>
    <a:srgbClr val="FFFD78"/>
    <a:srgbClr val="BABA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57AD0-6D25-EF4F-9F4D-219A36BE314A}" v="18" dt="2022-10-18T15:48:09.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Frail" userId="51a2e157-a965-4ad1-be3e-84ad0e5e55f8" providerId="ADAL" clId="{3B057AD0-6D25-EF4F-9F4D-219A36BE314A}"/>
    <pc:docChg chg="custSel modSld">
      <pc:chgData name="Stephen Frail" userId="51a2e157-a965-4ad1-be3e-84ad0e5e55f8" providerId="ADAL" clId="{3B057AD0-6D25-EF4F-9F4D-219A36BE314A}" dt="2022-10-18T15:48:37.810" v="27" actId="1035"/>
      <pc:docMkLst>
        <pc:docMk/>
      </pc:docMkLst>
      <pc:sldChg chg="modSp mod">
        <pc:chgData name="Stephen Frail" userId="51a2e157-a965-4ad1-be3e-84ad0e5e55f8" providerId="ADAL" clId="{3B057AD0-6D25-EF4F-9F4D-219A36BE314A}" dt="2022-10-18T15:48:37.810" v="27" actId="1035"/>
        <pc:sldMkLst>
          <pc:docMk/>
          <pc:sldMk cId="3382129090" sldId="271"/>
        </pc:sldMkLst>
        <pc:spChg chg="mod">
          <ac:chgData name="Stephen Frail" userId="51a2e157-a965-4ad1-be3e-84ad0e5e55f8" providerId="ADAL" clId="{3B057AD0-6D25-EF4F-9F4D-219A36BE314A}" dt="2022-10-18T15:48:37.810" v="27" actId="1035"/>
          <ac:spMkLst>
            <pc:docMk/>
            <pc:sldMk cId="3382129090" sldId="271"/>
            <ac:spMk id="18" creationId="{0312E9D8-101C-8AB7-D985-12A425BA1F3C}"/>
          </ac:spMkLst>
        </pc:spChg>
        <pc:spChg chg="mod">
          <ac:chgData name="Stephen Frail" userId="51a2e157-a965-4ad1-be3e-84ad0e5e55f8" providerId="ADAL" clId="{3B057AD0-6D25-EF4F-9F4D-219A36BE314A}" dt="2022-10-18T15:48:27.910" v="17" actId="1076"/>
          <ac:spMkLst>
            <pc:docMk/>
            <pc:sldMk cId="3382129090" sldId="271"/>
            <ac:spMk id="19" creationId="{35251C67-5583-7F44-8CF6-45DD9024EE03}"/>
          </ac:spMkLst>
        </pc:spChg>
        <pc:picChg chg="mod">
          <ac:chgData name="Stephen Frail" userId="51a2e157-a965-4ad1-be3e-84ad0e5e55f8" providerId="ADAL" clId="{3B057AD0-6D25-EF4F-9F4D-219A36BE314A}" dt="2022-10-18T15:48:37.810" v="27" actId="1035"/>
          <ac:picMkLst>
            <pc:docMk/>
            <pc:sldMk cId="3382129090" sldId="271"/>
            <ac:picMk id="12" creationId="{7F027DF8-D066-493C-034B-E6DE282490C3}"/>
          </ac:picMkLst>
        </pc:picChg>
        <pc:picChg chg="mod">
          <ac:chgData name="Stephen Frail" userId="51a2e157-a965-4ad1-be3e-84ad0e5e55f8" providerId="ADAL" clId="{3B057AD0-6D25-EF4F-9F4D-219A36BE314A}" dt="2022-10-18T15:48:27.910" v="17" actId="1076"/>
          <ac:picMkLst>
            <pc:docMk/>
            <pc:sldMk cId="3382129090" sldId="271"/>
            <ac:picMk id="14" creationId="{1BF37979-8DCB-39DA-A1F2-7CDCCFA26936}"/>
          </ac:picMkLst>
        </pc:picChg>
      </pc:sldChg>
      <pc:sldChg chg="modSp">
        <pc:chgData name="Stephen Frail" userId="51a2e157-a965-4ad1-be3e-84ad0e5e55f8" providerId="ADAL" clId="{3B057AD0-6D25-EF4F-9F4D-219A36BE314A}" dt="2022-10-18T15:48:09.607" v="15" actId="2711"/>
        <pc:sldMkLst>
          <pc:docMk/>
          <pc:sldMk cId="3543341042" sldId="279"/>
        </pc:sldMkLst>
        <pc:graphicFrameChg chg="mod">
          <ac:chgData name="Stephen Frail" userId="51a2e157-a965-4ad1-be3e-84ad0e5e55f8" providerId="ADAL" clId="{3B057AD0-6D25-EF4F-9F4D-219A36BE314A}" dt="2022-10-18T15:48:09.607" v="15" actId="2711"/>
          <ac:graphicFrameMkLst>
            <pc:docMk/>
            <pc:sldMk cId="3543341042" sldId="279"/>
            <ac:graphicFrameMk id="15" creationId="{F6C79C70-881B-5BBF-42D3-52EA428C7884}"/>
          </ac:graphicFrameMkLst>
        </pc:graphicFrameChg>
      </pc:sldChg>
      <pc:sldChg chg="addSp delSp modSp mod">
        <pc:chgData name="Stephen Frail" userId="51a2e157-a965-4ad1-be3e-84ad0e5e55f8" providerId="ADAL" clId="{3B057AD0-6D25-EF4F-9F4D-219A36BE314A}" dt="2022-10-17T20:00:36.204" v="14" actId="1076"/>
        <pc:sldMkLst>
          <pc:docMk/>
          <pc:sldMk cId="518267299" sldId="286"/>
        </pc:sldMkLst>
        <pc:spChg chg="mod">
          <ac:chgData name="Stephen Frail" userId="51a2e157-a965-4ad1-be3e-84ad0e5e55f8" providerId="ADAL" clId="{3B057AD0-6D25-EF4F-9F4D-219A36BE314A}" dt="2022-10-17T20:00:36.204" v="14" actId="1076"/>
          <ac:spMkLst>
            <pc:docMk/>
            <pc:sldMk cId="518267299" sldId="286"/>
            <ac:spMk id="13" creationId="{11C1A5BC-0E02-D050-A257-EACAA25E67F1}"/>
          </ac:spMkLst>
        </pc:spChg>
        <pc:picChg chg="add del mod modCrop">
          <ac:chgData name="Stephen Frail" userId="51a2e157-a965-4ad1-be3e-84ad0e5e55f8" providerId="ADAL" clId="{3B057AD0-6D25-EF4F-9F4D-219A36BE314A}" dt="2022-10-17T20:00:06.355" v="9" actId="21"/>
          <ac:picMkLst>
            <pc:docMk/>
            <pc:sldMk cId="518267299" sldId="286"/>
            <ac:picMk id="4" creationId="{F8493260-3D3C-5183-0BEE-D1DC9F6FF836}"/>
          </ac:picMkLst>
        </pc:picChg>
        <pc:picChg chg="del">
          <ac:chgData name="Stephen Frail" userId="51a2e157-a965-4ad1-be3e-84ad0e5e55f8" providerId="ADAL" clId="{3B057AD0-6D25-EF4F-9F4D-219A36BE314A}" dt="2022-10-17T20:00:07.505" v="10" actId="478"/>
          <ac:picMkLst>
            <pc:docMk/>
            <pc:sldMk cId="518267299" sldId="286"/>
            <ac:picMk id="15" creationId="{C795B229-6B0E-26A8-ED6D-EBED9A36180D}"/>
          </ac:picMkLst>
        </pc:picChg>
        <pc:picChg chg="add mod">
          <ac:chgData name="Stephen Frail" userId="51a2e157-a965-4ad1-be3e-84ad0e5e55f8" providerId="ADAL" clId="{3B057AD0-6D25-EF4F-9F4D-219A36BE314A}" dt="2022-10-17T20:00:28.069" v="13" actId="14100"/>
          <ac:picMkLst>
            <pc:docMk/>
            <pc:sldMk cId="518267299" sldId="286"/>
            <ac:picMk id="16" creationId="{82073BDD-D97C-F3DF-46EB-5D45E8FF1F8D}"/>
          </ac:picMkLst>
        </pc:picChg>
      </pc:sldChg>
    </pc:docChg>
  </pc:docChgLst>
  <pc:docChgLst>
    <pc:chgData name="sfrail2001@yahoo.com" userId="S::sfrail2001_yahoo.com#ext#@needham1711.onmicrosoft.com::51a2e157-a965-4ad1-be3e-84ad0e5e55f8" providerId="AD" clId="Web-{A212E19F-6D66-E6D1-6E7F-9442AE257313}"/>
    <pc:docChg chg="modSld">
      <pc:chgData name="sfrail2001@yahoo.com" userId="S::sfrail2001_yahoo.com#ext#@needham1711.onmicrosoft.com::51a2e157-a965-4ad1-be3e-84ad0e5e55f8" providerId="AD" clId="Web-{A212E19F-6D66-E6D1-6E7F-9442AE257313}" dt="2022-10-18T15:46:50.032" v="1" actId="20577"/>
      <pc:docMkLst>
        <pc:docMk/>
      </pc:docMkLst>
      <pc:sldChg chg="modSp">
        <pc:chgData name="sfrail2001@yahoo.com" userId="S::sfrail2001_yahoo.com#ext#@needham1711.onmicrosoft.com::51a2e157-a965-4ad1-be3e-84ad0e5e55f8" providerId="AD" clId="Web-{A212E19F-6D66-E6D1-6E7F-9442AE257313}" dt="2022-10-18T15:46:50.032" v="1" actId="20577"/>
        <pc:sldMkLst>
          <pc:docMk/>
          <pc:sldMk cId="3543341042" sldId="279"/>
        </pc:sldMkLst>
        <pc:graphicFrameChg chg="modGraphic">
          <ac:chgData name="sfrail2001@yahoo.com" userId="S::sfrail2001_yahoo.com#ext#@needham1711.onmicrosoft.com::51a2e157-a965-4ad1-be3e-84ad0e5e55f8" providerId="AD" clId="Web-{A212E19F-6D66-E6D1-6E7F-9442AE257313}" dt="2022-10-18T15:46:50.032" v="1" actId="20577"/>
          <ac:graphicFrameMkLst>
            <pc:docMk/>
            <pc:sldMk cId="3543341042" sldId="279"/>
            <ac:graphicFrameMk id="15" creationId="{F6C79C70-881B-5BBF-42D3-52EA428C788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frail\Desktop\CAPC\Rankings%20of%20Actions%20Data%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54-FF41-B3FB-A1E5920AA2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D54-FF41-B3FB-A1E5920AA243}"/>
              </c:ext>
            </c:extLst>
          </c:dPt>
          <c:dPt>
            <c:idx val="2"/>
            <c:bubble3D val="0"/>
            <c:explosion val="18"/>
            <c:spPr>
              <a:solidFill>
                <a:schemeClr val="accent3"/>
              </a:solidFill>
              <a:ln w="19050">
                <a:solidFill>
                  <a:schemeClr val="lt1"/>
                </a:solidFill>
              </a:ln>
              <a:effectLst/>
            </c:spPr>
            <c:extLst>
              <c:ext xmlns:c16="http://schemas.microsoft.com/office/drawing/2014/chart" uri="{C3380CC4-5D6E-409C-BE32-E72D297353CC}">
                <c16:uniqueId val="{00000005-CD54-FF41-B3FB-A1E5920AA243}"/>
              </c:ext>
            </c:extLst>
          </c:dPt>
          <c:dPt>
            <c:idx val="3"/>
            <c:bubble3D val="0"/>
            <c:explosion val="18"/>
            <c:spPr>
              <a:solidFill>
                <a:schemeClr val="accent4"/>
              </a:solidFill>
              <a:ln w="19050">
                <a:solidFill>
                  <a:schemeClr val="lt1"/>
                </a:solidFill>
              </a:ln>
              <a:effectLst/>
            </c:spPr>
            <c:extLst>
              <c:ext xmlns:c16="http://schemas.microsoft.com/office/drawing/2014/chart" uri="{C3380CC4-5D6E-409C-BE32-E72D297353CC}">
                <c16:uniqueId val="{00000007-CD54-FF41-B3FB-A1E5920AA2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D54-FF41-B3FB-A1E5920AA24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D54-FF41-B3FB-A1E5920AA24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D54-FF41-B3FB-A1E5920AA24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D54-FF41-B3FB-A1E5920AA24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D54-FF41-B3FB-A1E5920AA243}"/>
              </c:ext>
            </c:extLst>
          </c:dPt>
          <c:dLbls>
            <c:dLbl>
              <c:idx val="0"/>
              <c:layout>
                <c:manualLayout>
                  <c:x val="-0.20909147391732283"/>
                  <c:y val="0.1674068548593224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54-FF41-B3FB-A1E5920AA243}"/>
                </c:ext>
              </c:extLst>
            </c:dLbl>
            <c:dLbl>
              <c:idx val="1"/>
              <c:layout>
                <c:manualLayout>
                  <c:x val="-5.4446727362204725E-2"/>
                  <c:y val="-0.14358199165957244"/>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54-FF41-B3FB-A1E5920AA243}"/>
                </c:ext>
              </c:extLst>
            </c:dLbl>
            <c:dLbl>
              <c:idx val="4"/>
              <c:layout>
                <c:manualLayout>
                  <c:x val="0.19360943651574802"/>
                  <c:y val="4.9227420692210831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54-FF41-B3FB-A1E5920AA24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Residential Buildings</c:v>
                </c:pt>
                <c:pt idx="1">
                  <c:v>Commercial and Industrial Buildings &amp; Facilities</c:v>
                </c:pt>
                <c:pt idx="2">
                  <c:v>Municipal Buildings</c:v>
                </c:pt>
                <c:pt idx="3">
                  <c:v>Municipal Vehicles</c:v>
                </c:pt>
                <c:pt idx="4">
                  <c:v>Passenger Vehicles</c:v>
                </c:pt>
                <c:pt idx="5">
                  <c:v>Commercial Vehicles</c:v>
                </c:pt>
                <c:pt idx="6">
                  <c:v>Public Transportation (Buses, Trolleys, &amp; Railways)</c:v>
                </c:pt>
                <c:pt idx="7">
                  <c:v>Construction</c:v>
                </c:pt>
                <c:pt idx="8">
                  <c:v>Waste &amp; Wastewater Treatment</c:v>
                </c:pt>
              </c:strCache>
            </c:strRef>
          </c:cat>
          <c:val>
            <c:numRef>
              <c:f>Sheet1!$B$2:$B$10</c:f>
              <c:numCache>
                <c:formatCode>0.0%</c:formatCode>
                <c:ptCount val="9"/>
                <c:pt idx="0">
                  <c:v>0.34200000000000003</c:v>
                </c:pt>
                <c:pt idx="1">
                  <c:v>0.29399999999999998</c:v>
                </c:pt>
                <c:pt idx="2">
                  <c:v>0.02</c:v>
                </c:pt>
                <c:pt idx="3">
                  <c:v>4.0000000000000001E-3</c:v>
                </c:pt>
                <c:pt idx="4">
                  <c:v>0.255</c:v>
                </c:pt>
                <c:pt idx="5">
                  <c:v>1.9E-2</c:v>
                </c:pt>
                <c:pt idx="6">
                  <c:v>0.01</c:v>
                </c:pt>
                <c:pt idx="7">
                  <c:v>5.1999999999999998E-2</c:v>
                </c:pt>
                <c:pt idx="8">
                  <c:v>3.0000000000000001E-3</c:v>
                </c:pt>
              </c:numCache>
            </c:numRef>
          </c:val>
          <c:extLst>
            <c:ext xmlns:c16="http://schemas.microsoft.com/office/drawing/2014/chart" uri="{C3380CC4-5D6E-409C-BE32-E72D297353CC}">
              <c16:uniqueId val="{00000012-CD54-FF41-B3FB-A1E5920AA243}"/>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D71-7C40-91AD-FD7879F21A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D71-7C40-91AD-FD7879F21A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D71-7C40-91AD-FD7879F21A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D71-7C40-91AD-FD7879F21AC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D71-7C40-91AD-FD7879F21AC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D71-7C40-91AD-FD7879F21AC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D71-7C40-91AD-FD7879F21AC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D71-7C40-91AD-FD7879F21AC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D71-7C40-91AD-FD7879F21AC4}"/>
              </c:ext>
            </c:extLst>
          </c:dPt>
          <c:dLbls>
            <c:dLbl>
              <c:idx val="0"/>
              <c:layout>
                <c:manualLayout>
                  <c:x val="6.9033587598425192E-2"/>
                  <c:y val="1.97506139425065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71-7C40-91AD-FD7879F21AC4}"/>
                </c:ext>
              </c:extLst>
            </c:dLbl>
            <c:dLbl>
              <c:idx val="1"/>
              <c:layout>
                <c:manualLayout>
                  <c:x val="-0.13413422736220473"/>
                  <c:y val="9.079299392267507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71-7C40-91AD-FD7879F21AC4}"/>
                </c:ext>
              </c:extLst>
            </c:dLbl>
            <c:dLbl>
              <c:idx val="2"/>
              <c:layout>
                <c:manualLayout>
                  <c:x val="1.4882750984251954E-2"/>
                  <c:y val="8.315236939269381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71-7C40-91AD-FD7879F21AC4}"/>
                </c:ext>
              </c:extLst>
            </c:dLbl>
            <c:dLbl>
              <c:idx val="3"/>
              <c:layout>
                <c:manualLayout>
                  <c:x val="2.9748400590551469E-3"/>
                  <c:y val="-2.686693978426797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71-7C40-91AD-FD7879F21AC4}"/>
                </c:ext>
              </c:extLst>
            </c:dLbl>
            <c:dLbl>
              <c:idx val="4"/>
              <c:layout>
                <c:manualLayout>
                  <c:x val="0.11704699803149607"/>
                  <c:y val="-9.36632570335102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71-7C40-91AD-FD7879F21AC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Electricity</c:v>
                </c:pt>
                <c:pt idx="1">
                  <c:v>Gasoline and Diesel</c:v>
                </c:pt>
                <c:pt idx="2">
                  <c:v>Fossil Fuel Heat</c:v>
                </c:pt>
                <c:pt idx="3">
                  <c:v>Construction</c:v>
                </c:pt>
                <c:pt idx="4">
                  <c:v>Other</c:v>
                </c:pt>
              </c:strCache>
            </c:strRef>
          </c:cat>
          <c:val>
            <c:numRef>
              <c:f>Sheet1!$B$2:$B$6</c:f>
              <c:numCache>
                <c:formatCode>0.0%</c:formatCode>
                <c:ptCount val="5"/>
                <c:pt idx="0">
                  <c:v>0.23799999999999999</c:v>
                </c:pt>
                <c:pt idx="1">
                  <c:v>0.28999999999999998</c:v>
                </c:pt>
                <c:pt idx="2">
                  <c:v>0.4</c:v>
                </c:pt>
                <c:pt idx="3">
                  <c:v>5.1999999999999998E-2</c:v>
                </c:pt>
                <c:pt idx="4">
                  <c:v>2.5000000000000001E-2</c:v>
                </c:pt>
              </c:numCache>
            </c:numRef>
          </c:val>
          <c:extLst>
            <c:ext xmlns:c16="http://schemas.microsoft.com/office/drawing/2014/chart" uri="{C3380CC4-5D6E-409C-BE32-E72D297353CC}">
              <c16:uniqueId val="{00000012-DD71-7C40-91AD-FD7879F21AC4}"/>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91410913070039E-2"/>
          <c:y val="3.2257363529658419E-2"/>
          <c:w val="0.89120682918896643"/>
          <c:h val="0.7775217037999439"/>
        </c:manualLayout>
      </c:layout>
      <c:scatterChart>
        <c:scatterStyle val="lineMarker"/>
        <c:varyColors val="0"/>
        <c:ser>
          <c:idx val="0"/>
          <c:order val="0"/>
          <c:tx>
            <c:strRef>
              <c:f>Sheet1!$A$4</c:f>
              <c:strCache>
                <c:ptCount val="1"/>
                <c:pt idx="0">
                  <c:v>Impact</c:v>
                </c:pt>
              </c:strCache>
            </c:strRef>
          </c:tx>
          <c:spPr>
            <a:ln w="19050" cap="rnd">
              <a:noFill/>
              <a:round/>
            </a:ln>
            <a:effectLst/>
          </c:spPr>
          <c:marker>
            <c:symbol val="circle"/>
            <c:size val="5"/>
            <c:spPr>
              <a:solidFill>
                <a:schemeClr val="accent1"/>
              </a:solidFill>
              <a:ln w="25400">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8475-704A-A0D3-6949C13E4717}"/>
                </c:ext>
              </c:extLst>
            </c:dLbl>
            <c:dLbl>
              <c:idx val="1"/>
              <c:delete val="1"/>
              <c:extLst>
                <c:ext xmlns:c15="http://schemas.microsoft.com/office/drawing/2012/chart" uri="{CE6537A1-D6FC-4f65-9D91-7224C49458BB}"/>
                <c:ext xmlns:c16="http://schemas.microsoft.com/office/drawing/2014/chart" uri="{C3380CC4-5D6E-409C-BE32-E72D297353CC}">
                  <c16:uniqueId val="{00000001-8475-704A-A0D3-6949C13E4717}"/>
                </c:ext>
              </c:extLst>
            </c:dLbl>
            <c:dLbl>
              <c:idx val="2"/>
              <c:tx>
                <c:rich>
                  <a:bodyPr/>
                  <a:lstStyle/>
                  <a:p>
                    <a:fld id="{6CB28F5E-ED76-C94B-A771-0961FBBDE92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475-704A-A0D3-6949C13E4717}"/>
                </c:ext>
              </c:extLst>
            </c:dLbl>
            <c:dLbl>
              <c:idx val="3"/>
              <c:delete val="1"/>
              <c:extLst>
                <c:ext xmlns:c15="http://schemas.microsoft.com/office/drawing/2012/chart" uri="{CE6537A1-D6FC-4f65-9D91-7224C49458BB}"/>
                <c:ext xmlns:c16="http://schemas.microsoft.com/office/drawing/2014/chart" uri="{C3380CC4-5D6E-409C-BE32-E72D297353CC}">
                  <c16:uniqueId val="{00000003-8475-704A-A0D3-6949C13E4717}"/>
                </c:ext>
              </c:extLst>
            </c:dLbl>
            <c:dLbl>
              <c:idx val="4"/>
              <c:layout>
                <c:manualLayout>
                  <c:x val="-2.3127199872454403E-3"/>
                  <c:y val="-4.6644232137692337E-2"/>
                </c:manualLayout>
              </c:layout>
              <c:tx>
                <c:rich>
                  <a:bodyPr/>
                  <a:lstStyle/>
                  <a:p>
                    <a:fld id="{B9E5351A-3D23-A748-86C7-2F40F31D766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475-704A-A0D3-6949C13E4717}"/>
                </c:ext>
              </c:extLst>
            </c:dLbl>
            <c:dLbl>
              <c:idx val="5"/>
              <c:tx>
                <c:rich>
                  <a:bodyPr/>
                  <a:lstStyle/>
                  <a:p>
                    <a:fld id="{505B8E88-1C61-6343-B787-9B7EDE3081F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475-704A-A0D3-6949C13E4717}"/>
                </c:ext>
              </c:extLst>
            </c:dLbl>
            <c:dLbl>
              <c:idx val="6"/>
              <c:delete val="1"/>
              <c:extLst>
                <c:ext xmlns:c15="http://schemas.microsoft.com/office/drawing/2012/chart" uri="{CE6537A1-D6FC-4f65-9D91-7224C49458BB}"/>
                <c:ext xmlns:c16="http://schemas.microsoft.com/office/drawing/2014/chart" uri="{C3380CC4-5D6E-409C-BE32-E72D297353CC}">
                  <c16:uniqueId val="{00000006-8475-704A-A0D3-6949C13E4717}"/>
                </c:ext>
              </c:extLst>
            </c:dLbl>
            <c:dLbl>
              <c:idx val="7"/>
              <c:delete val="1"/>
              <c:extLst>
                <c:ext xmlns:c15="http://schemas.microsoft.com/office/drawing/2012/chart" uri="{CE6537A1-D6FC-4f65-9D91-7224C49458BB}"/>
                <c:ext xmlns:c16="http://schemas.microsoft.com/office/drawing/2014/chart" uri="{C3380CC4-5D6E-409C-BE32-E72D297353CC}">
                  <c16:uniqueId val="{00000007-8475-704A-A0D3-6949C13E4717}"/>
                </c:ext>
              </c:extLst>
            </c:dLbl>
            <c:dLbl>
              <c:idx val="8"/>
              <c:delete val="1"/>
              <c:extLst>
                <c:ext xmlns:c15="http://schemas.microsoft.com/office/drawing/2012/chart" uri="{CE6537A1-D6FC-4f65-9D91-7224C49458BB}"/>
                <c:ext xmlns:c16="http://schemas.microsoft.com/office/drawing/2014/chart" uri="{C3380CC4-5D6E-409C-BE32-E72D297353CC}">
                  <c16:uniqueId val="{00000008-8475-704A-A0D3-6949C13E4717}"/>
                </c:ext>
              </c:extLst>
            </c:dLbl>
            <c:dLbl>
              <c:idx val="9"/>
              <c:delete val="1"/>
              <c:extLst>
                <c:ext xmlns:c15="http://schemas.microsoft.com/office/drawing/2012/chart" uri="{CE6537A1-D6FC-4f65-9D91-7224C49458BB}"/>
                <c:ext xmlns:c16="http://schemas.microsoft.com/office/drawing/2014/chart" uri="{C3380CC4-5D6E-409C-BE32-E72D297353CC}">
                  <c16:uniqueId val="{00000009-8475-704A-A0D3-6949C13E4717}"/>
                </c:ext>
              </c:extLst>
            </c:dLbl>
            <c:dLbl>
              <c:idx val="10"/>
              <c:delete val="1"/>
              <c:extLst>
                <c:ext xmlns:c15="http://schemas.microsoft.com/office/drawing/2012/chart" uri="{CE6537A1-D6FC-4f65-9D91-7224C49458BB}"/>
                <c:ext xmlns:c16="http://schemas.microsoft.com/office/drawing/2014/chart" uri="{C3380CC4-5D6E-409C-BE32-E72D297353CC}">
                  <c16:uniqueId val="{0000000A-8475-704A-A0D3-6949C13E4717}"/>
                </c:ext>
              </c:extLst>
            </c:dLbl>
            <c:dLbl>
              <c:idx val="11"/>
              <c:delete val="1"/>
              <c:extLst>
                <c:ext xmlns:c15="http://schemas.microsoft.com/office/drawing/2012/chart" uri="{CE6537A1-D6FC-4f65-9D91-7224C49458BB}"/>
                <c:ext xmlns:c16="http://schemas.microsoft.com/office/drawing/2014/chart" uri="{C3380CC4-5D6E-409C-BE32-E72D297353CC}">
                  <c16:uniqueId val="{0000000B-8475-704A-A0D3-6949C13E4717}"/>
                </c:ext>
              </c:extLst>
            </c:dLbl>
            <c:dLbl>
              <c:idx val="12"/>
              <c:delete val="1"/>
              <c:extLst>
                <c:ext xmlns:c15="http://schemas.microsoft.com/office/drawing/2012/chart" uri="{CE6537A1-D6FC-4f65-9D91-7224C49458BB}"/>
                <c:ext xmlns:c16="http://schemas.microsoft.com/office/drawing/2014/chart" uri="{C3380CC4-5D6E-409C-BE32-E72D297353CC}">
                  <c16:uniqueId val="{0000000C-8475-704A-A0D3-6949C13E4717}"/>
                </c:ext>
              </c:extLst>
            </c:dLbl>
            <c:dLbl>
              <c:idx val="13"/>
              <c:delete val="1"/>
              <c:extLst>
                <c:ext xmlns:c15="http://schemas.microsoft.com/office/drawing/2012/chart" uri="{CE6537A1-D6FC-4f65-9D91-7224C49458BB}"/>
                <c:ext xmlns:c16="http://schemas.microsoft.com/office/drawing/2014/chart" uri="{C3380CC4-5D6E-409C-BE32-E72D297353CC}">
                  <c16:uniqueId val="{0000000D-8475-704A-A0D3-6949C13E4717}"/>
                </c:ext>
              </c:extLst>
            </c:dLbl>
            <c:dLbl>
              <c:idx val="14"/>
              <c:tx>
                <c:rich>
                  <a:bodyPr/>
                  <a:lstStyle/>
                  <a:p>
                    <a:fld id="{851728F2-2EF8-A04F-BA10-797B0C08DB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475-704A-A0D3-6949C13E4717}"/>
                </c:ext>
              </c:extLst>
            </c:dLbl>
            <c:dLbl>
              <c:idx val="15"/>
              <c:delete val="1"/>
              <c:extLst>
                <c:ext xmlns:c15="http://schemas.microsoft.com/office/drawing/2012/chart" uri="{CE6537A1-D6FC-4f65-9D91-7224C49458BB}"/>
                <c:ext xmlns:c16="http://schemas.microsoft.com/office/drawing/2014/chart" uri="{C3380CC4-5D6E-409C-BE32-E72D297353CC}">
                  <c16:uniqueId val="{0000000F-8475-704A-A0D3-6949C13E4717}"/>
                </c:ext>
              </c:extLst>
            </c:dLbl>
            <c:dLbl>
              <c:idx val="16"/>
              <c:tx>
                <c:rich>
                  <a:bodyPr/>
                  <a:lstStyle/>
                  <a:p>
                    <a:fld id="{F66F7707-9176-B149-8D59-57E5AAA6ED1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475-704A-A0D3-6949C13E4717}"/>
                </c:ext>
              </c:extLst>
            </c:dLbl>
            <c:dLbl>
              <c:idx val="17"/>
              <c:delete val="1"/>
              <c:extLst>
                <c:ext xmlns:c15="http://schemas.microsoft.com/office/drawing/2012/chart" uri="{CE6537A1-D6FC-4f65-9D91-7224C49458BB}"/>
                <c:ext xmlns:c16="http://schemas.microsoft.com/office/drawing/2014/chart" uri="{C3380CC4-5D6E-409C-BE32-E72D297353CC}">
                  <c16:uniqueId val="{00000011-8475-704A-A0D3-6949C13E4717}"/>
                </c:ext>
              </c:extLst>
            </c:dLbl>
            <c:dLbl>
              <c:idx val="18"/>
              <c:delete val="1"/>
              <c:extLst>
                <c:ext xmlns:c15="http://schemas.microsoft.com/office/drawing/2012/chart" uri="{CE6537A1-D6FC-4f65-9D91-7224C49458BB}"/>
                <c:ext xmlns:c16="http://schemas.microsoft.com/office/drawing/2014/chart" uri="{C3380CC4-5D6E-409C-BE32-E72D297353CC}">
                  <c16:uniqueId val="{00000012-8475-704A-A0D3-6949C13E4717}"/>
                </c:ext>
              </c:extLst>
            </c:dLbl>
            <c:dLbl>
              <c:idx val="19"/>
              <c:delete val="1"/>
              <c:extLst>
                <c:ext xmlns:c15="http://schemas.microsoft.com/office/drawing/2012/chart" uri="{CE6537A1-D6FC-4f65-9D91-7224C49458BB}"/>
                <c:ext xmlns:c16="http://schemas.microsoft.com/office/drawing/2014/chart" uri="{C3380CC4-5D6E-409C-BE32-E72D297353CC}">
                  <c16:uniqueId val="{00000013-8475-704A-A0D3-6949C13E4717}"/>
                </c:ext>
              </c:extLst>
            </c:dLbl>
            <c:dLbl>
              <c:idx val="20"/>
              <c:delete val="1"/>
              <c:extLst>
                <c:ext xmlns:c15="http://schemas.microsoft.com/office/drawing/2012/chart" uri="{CE6537A1-D6FC-4f65-9D91-7224C49458BB}"/>
                <c:ext xmlns:c16="http://schemas.microsoft.com/office/drawing/2014/chart" uri="{C3380CC4-5D6E-409C-BE32-E72D297353CC}">
                  <c16:uniqueId val="{00000014-8475-704A-A0D3-6949C13E4717}"/>
                </c:ext>
              </c:extLst>
            </c:dLbl>
            <c:dLbl>
              <c:idx val="21"/>
              <c:tx>
                <c:rich>
                  <a:bodyPr/>
                  <a:lstStyle/>
                  <a:p>
                    <a:fld id="{D1DD0402-AF05-0B47-A2C0-F59A2D1A162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8475-704A-A0D3-6949C13E4717}"/>
                </c:ext>
              </c:extLst>
            </c:dLbl>
            <c:dLbl>
              <c:idx val="22"/>
              <c:delete val="1"/>
              <c:extLst>
                <c:ext xmlns:c15="http://schemas.microsoft.com/office/drawing/2012/chart" uri="{CE6537A1-D6FC-4f65-9D91-7224C49458BB}"/>
                <c:ext xmlns:c16="http://schemas.microsoft.com/office/drawing/2014/chart" uri="{C3380CC4-5D6E-409C-BE32-E72D297353CC}">
                  <c16:uniqueId val="{00000016-8475-704A-A0D3-6949C13E4717}"/>
                </c:ext>
              </c:extLst>
            </c:dLbl>
            <c:dLbl>
              <c:idx val="23"/>
              <c:delete val="1"/>
              <c:extLst>
                <c:ext xmlns:c15="http://schemas.microsoft.com/office/drawing/2012/chart" uri="{CE6537A1-D6FC-4f65-9D91-7224C49458BB}"/>
                <c:ext xmlns:c16="http://schemas.microsoft.com/office/drawing/2014/chart" uri="{C3380CC4-5D6E-409C-BE32-E72D297353CC}">
                  <c16:uniqueId val="{00000017-8475-704A-A0D3-6949C13E4717}"/>
                </c:ext>
              </c:extLst>
            </c:dLbl>
            <c:dLbl>
              <c:idx val="24"/>
              <c:tx>
                <c:rich>
                  <a:bodyPr/>
                  <a:lstStyle/>
                  <a:p>
                    <a:fld id="{7B5C813E-77B5-F444-B762-D2EEC75FB08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8475-704A-A0D3-6949C13E4717}"/>
                </c:ext>
              </c:extLst>
            </c:dLbl>
            <c:dLbl>
              <c:idx val="25"/>
              <c:delete val="1"/>
              <c:extLst>
                <c:ext xmlns:c15="http://schemas.microsoft.com/office/drawing/2012/chart" uri="{CE6537A1-D6FC-4f65-9D91-7224C49458BB}"/>
                <c:ext xmlns:c16="http://schemas.microsoft.com/office/drawing/2014/chart" uri="{C3380CC4-5D6E-409C-BE32-E72D297353CC}">
                  <c16:uniqueId val="{00000019-8475-704A-A0D3-6949C13E4717}"/>
                </c:ext>
              </c:extLst>
            </c:dLbl>
            <c:dLbl>
              <c:idx val="26"/>
              <c:delete val="1"/>
              <c:extLst>
                <c:ext xmlns:c15="http://schemas.microsoft.com/office/drawing/2012/chart" uri="{CE6537A1-D6FC-4f65-9D91-7224C49458BB}"/>
                <c:ext xmlns:c16="http://schemas.microsoft.com/office/drawing/2014/chart" uri="{C3380CC4-5D6E-409C-BE32-E72D297353CC}">
                  <c16:uniqueId val="{0000001A-8475-704A-A0D3-6949C13E4717}"/>
                </c:ext>
              </c:extLst>
            </c:dLbl>
            <c:dLbl>
              <c:idx val="27"/>
              <c:delete val="1"/>
              <c:extLst>
                <c:ext xmlns:c15="http://schemas.microsoft.com/office/drawing/2012/chart" uri="{CE6537A1-D6FC-4f65-9D91-7224C49458BB}"/>
                <c:ext xmlns:c16="http://schemas.microsoft.com/office/drawing/2014/chart" uri="{C3380CC4-5D6E-409C-BE32-E72D297353CC}">
                  <c16:uniqueId val="{0000001B-8475-704A-A0D3-6949C13E4717}"/>
                </c:ext>
              </c:extLst>
            </c:dLbl>
            <c:dLbl>
              <c:idx val="28"/>
              <c:tx>
                <c:rich>
                  <a:bodyPr/>
                  <a:lstStyle/>
                  <a:p>
                    <a:fld id="{63159B7F-7156-0845-960C-DB45262A22E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8475-704A-A0D3-6949C13E4717}"/>
                </c:ext>
              </c:extLst>
            </c:dLbl>
            <c:dLbl>
              <c:idx val="29"/>
              <c:layout>
                <c:manualLayout>
                  <c:x val="-0.23011563873092136"/>
                  <c:y val="-7.7739621734865512E-3"/>
                </c:manualLayout>
              </c:layout>
              <c:tx>
                <c:rich>
                  <a:bodyPr/>
                  <a:lstStyle/>
                  <a:p>
                    <a:fld id="{ED145A2A-00DD-304D-BE45-371C48DDAB7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23744122481650526"/>
                      <c:h val="0.11401607144770044"/>
                    </c:manualLayout>
                  </c15:layout>
                  <c15:dlblFieldTable/>
                  <c15:showDataLabelsRange val="1"/>
                </c:ext>
                <c:ext xmlns:c16="http://schemas.microsoft.com/office/drawing/2014/chart" uri="{C3380CC4-5D6E-409C-BE32-E72D297353CC}">
                  <c16:uniqueId val="{0000001D-8475-704A-A0D3-6949C13E4717}"/>
                </c:ext>
              </c:extLst>
            </c:dLbl>
            <c:dLbl>
              <c:idx val="30"/>
              <c:delete val="1"/>
              <c:extLst>
                <c:ext xmlns:c15="http://schemas.microsoft.com/office/drawing/2012/chart" uri="{CE6537A1-D6FC-4f65-9D91-7224C49458BB}"/>
                <c:ext xmlns:c16="http://schemas.microsoft.com/office/drawing/2014/chart" uri="{C3380CC4-5D6E-409C-BE32-E72D297353CC}">
                  <c16:uniqueId val="{0000001E-8475-704A-A0D3-6949C13E4717}"/>
                </c:ext>
              </c:extLst>
            </c:dLbl>
            <c:dLbl>
              <c:idx val="31"/>
              <c:tx>
                <c:rich>
                  <a:bodyPr/>
                  <a:lstStyle/>
                  <a:p>
                    <a:fld id="{38F9A5FB-14D0-FF4E-BE3A-94A52C320E1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8475-704A-A0D3-6949C13E471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Sheet1!$B$5:$AG$5</c:f>
              <c:numCache>
                <c:formatCode>General</c:formatCode>
                <c:ptCount val="32"/>
                <c:pt idx="0">
                  <c:v>4.666666666666667</c:v>
                </c:pt>
                <c:pt idx="1">
                  <c:v>3.8888888888888888</c:v>
                </c:pt>
                <c:pt idx="2">
                  <c:v>3.4444444444444446</c:v>
                </c:pt>
                <c:pt idx="3">
                  <c:v>1.5555555555555556</c:v>
                </c:pt>
                <c:pt idx="4">
                  <c:v>4.1111111111111107</c:v>
                </c:pt>
                <c:pt idx="5">
                  <c:v>2.6666666666666665</c:v>
                </c:pt>
                <c:pt idx="6">
                  <c:v>2</c:v>
                </c:pt>
                <c:pt idx="7">
                  <c:v>4.1111111111111107</c:v>
                </c:pt>
                <c:pt idx="8">
                  <c:v>3.1111111111111112</c:v>
                </c:pt>
                <c:pt idx="9">
                  <c:v>3</c:v>
                </c:pt>
                <c:pt idx="10">
                  <c:v>2.2222222222222223</c:v>
                </c:pt>
                <c:pt idx="11">
                  <c:v>2</c:v>
                </c:pt>
                <c:pt idx="12">
                  <c:v>3.3333333333333335</c:v>
                </c:pt>
                <c:pt idx="13">
                  <c:v>2</c:v>
                </c:pt>
                <c:pt idx="14">
                  <c:v>1.8888888888888888</c:v>
                </c:pt>
                <c:pt idx="15">
                  <c:v>2.8888888888888888</c:v>
                </c:pt>
                <c:pt idx="16">
                  <c:v>3.2222222222222223</c:v>
                </c:pt>
                <c:pt idx="17">
                  <c:v>3.4444444444444446</c:v>
                </c:pt>
                <c:pt idx="18">
                  <c:v>3.1111111111111112</c:v>
                </c:pt>
                <c:pt idx="19">
                  <c:v>3.3333333333333335</c:v>
                </c:pt>
                <c:pt idx="20">
                  <c:v>2.2222222222222223</c:v>
                </c:pt>
                <c:pt idx="21">
                  <c:v>3.6666666666666665</c:v>
                </c:pt>
                <c:pt idx="22">
                  <c:v>2.5555555555555554</c:v>
                </c:pt>
                <c:pt idx="23">
                  <c:v>2.6666666666666665</c:v>
                </c:pt>
                <c:pt idx="24">
                  <c:v>0</c:v>
                </c:pt>
                <c:pt idx="25">
                  <c:v>2.2222222222222223</c:v>
                </c:pt>
                <c:pt idx="26">
                  <c:v>2.1111111111111112</c:v>
                </c:pt>
                <c:pt idx="27">
                  <c:v>2.4444444444444446</c:v>
                </c:pt>
                <c:pt idx="28">
                  <c:v>2.3333333333333335</c:v>
                </c:pt>
                <c:pt idx="29">
                  <c:v>2.9</c:v>
                </c:pt>
                <c:pt idx="30">
                  <c:v>3.4444444444444446</c:v>
                </c:pt>
                <c:pt idx="31">
                  <c:v>1.5555555555555556</c:v>
                </c:pt>
              </c:numCache>
            </c:numRef>
          </c:xVal>
          <c:yVal>
            <c:numRef>
              <c:f>Sheet1!$B$4:$AG$4</c:f>
              <c:numCache>
                <c:formatCode>General</c:formatCode>
                <c:ptCount val="32"/>
                <c:pt idx="0">
                  <c:v>3.6666666666666665</c:v>
                </c:pt>
                <c:pt idx="1">
                  <c:v>3.6666666666666665</c:v>
                </c:pt>
                <c:pt idx="2">
                  <c:v>4.4444444444444446</c:v>
                </c:pt>
                <c:pt idx="3">
                  <c:v>2.1111111111111112</c:v>
                </c:pt>
                <c:pt idx="4">
                  <c:v>3.4444444444444446</c:v>
                </c:pt>
                <c:pt idx="5">
                  <c:v>3.6666666666666665</c:v>
                </c:pt>
                <c:pt idx="6">
                  <c:v>3.3333333333333335</c:v>
                </c:pt>
                <c:pt idx="7">
                  <c:v>4.1111111111111107</c:v>
                </c:pt>
                <c:pt idx="8">
                  <c:v>3</c:v>
                </c:pt>
                <c:pt idx="9">
                  <c:v>3.7777777777777777</c:v>
                </c:pt>
                <c:pt idx="10">
                  <c:v>3.6666666666666665</c:v>
                </c:pt>
                <c:pt idx="11">
                  <c:v>1.8888888888888888</c:v>
                </c:pt>
                <c:pt idx="12">
                  <c:v>2.7777777777777777</c:v>
                </c:pt>
                <c:pt idx="13">
                  <c:v>2.8888888888888888</c:v>
                </c:pt>
                <c:pt idx="14">
                  <c:v>3</c:v>
                </c:pt>
                <c:pt idx="15">
                  <c:v>3.8888888888888888</c:v>
                </c:pt>
                <c:pt idx="16">
                  <c:v>1.7777777777777777</c:v>
                </c:pt>
                <c:pt idx="17">
                  <c:v>2.4444444444444446</c:v>
                </c:pt>
                <c:pt idx="18">
                  <c:v>3.8888888888888888</c:v>
                </c:pt>
                <c:pt idx="19">
                  <c:v>3.2222222222222223</c:v>
                </c:pt>
                <c:pt idx="20">
                  <c:v>2.5555555555555554</c:v>
                </c:pt>
                <c:pt idx="21">
                  <c:v>3.2222222222222223</c:v>
                </c:pt>
                <c:pt idx="22">
                  <c:v>2.2222222222222223</c:v>
                </c:pt>
                <c:pt idx="23">
                  <c:v>1.4444444444444444</c:v>
                </c:pt>
                <c:pt idx="24">
                  <c:v>0</c:v>
                </c:pt>
                <c:pt idx="25">
                  <c:v>2.8888888888888888</c:v>
                </c:pt>
                <c:pt idx="26">
                  <c:v>2.2222222222222223</c:v>
                </c:pt>
                <c:pt idx="27">
                  <c:v>2.2222222222222223</c:v>
                </c:pt>
                <c:pt idx="28">
                  <c:v>2.4444444444444446</c:v>
                </c:pt>
                <c:pt idx="29">
                  <c:v>4.7777777777777777</c:v>
                </c:pt>
                <c:pt idx="30">
                  <c:v>4.333333333333333</c:v>
                </c:pt>
                <c:pt idx="31">
                  <c:v>4.333333333333333</c:v>
                </c:pt>
              </c:numCache>
            </c:numRef>
          </c:yVal>
          <c:smooth val="0"/>
          <c:extLst>
            <c:ext xmlns:c15="http://schemas.microsoft.com/office/drawing/2012/chart" uri="{02D57815-91ED-43cb-92C2-25804820EDAC}">
              <c15:datalabelsRange>
                <c15:f>Sheet1!$B$3:$DR$3</c15:f>
                <c15:dlblRangeCache>
                  <c:ptCount val="121"/>
                  <c:pt idx="0">
                    <c:v>Electrify Home &amp; Building HVAC</c:v>
                  </c:pt>
                  <c:pt idx="1">
                    <c:v>Home Energy Retrofit Marketing</c:v>
                  </c:pt>
                  <c:pt idx="2">
                    <c:v>NZE Incentives in Zoning</c:v>
                  </c:pt>
                  <c:pt idx="3">
                    <c:v>Electrify Needham Website</c:v>
                  </c:pt>
                  <c:pt idx="4">
                    <c:v>NZE Municipal Buildings</c:v>
                  </c:pt>
                  <c:pt idx="5">
                    <c:v>NZE Stretch Code</c:v>
                  </c:pt>
                  <c:pt idx="6">
                    <c:v>Zero Emissions stds for Town Contracts</c:v>
                  </c:pt>
                  <c:pt idx="7">
                    <c:v>Ban Fossil Fuel HVAC for new / renov</c:v>
                  </c:pt>
                  <c:pt idx="8">
                    <c:v>Special Permit Incentives for NZE construction</c:v>
                  </c:pt>
                  <c:pt idx="9">
                    <c:v>Solar Ready Requirements  for large buildings</c:v>
                  </c:pt>
                  <c:pt idx="10">
                    <c:v>Opt into PACE </c:v>
                  </c:pt>
                  <c:pt idx="11">
                    <c:v>Accelerate Clean Tech Job Training</c:v>
                  </c:pt>
                  <c:pt idx="12">
                    <c:v>40R Smart Growth Zoning</c:v>
                  </c:pt>
                  <c:pt idx="13">
                    <c:v>Train Town Staff on NZE</c:v>
                  </c:pt>
                  <c:pt idx="14">
                    <c:v>Expand Green Communities</c:v>
                  </c:pt>
                  <c:pt idx="15">
                    <c:v>Work with Developmers to promote NZE construction</c:v>
                  </c:pt>
                  <c:pt idx="16">
                    <c:v>Realtor Energy Disclosures</c:v>
                  </c:pt>
                  <c:pt idx="17">
                    <c:v>Voluntary BERDO</c:v>
                  </c:pt>
                  <c:pt idx="18">
                    <c:v>Sustainable Transportation Plan</c:v>
                  </c:pt>
                  <c:pt idx="19">
                    <c:v>Public EV Chargin</c:v>
                  </c:pt>
                  <c:pt idx="20">
                    <c:v>Promote EV Adoption</c:v>
                  </c:pt>
                  <c:pt idx="21">
                    <c:v>Zero Emissions EV Fleet</c:v>
                  </c:pt>
                  <c:pt idx="22">
                    <c:v>Community Transit Options</c:v>
                  </c:pt>
                  <c:pt idx="23">
                    <c:v>Reduce Parking</c:v>
                  </c:pt>
                  <c:pt idx="24">
                    <c:v>Make Cycling Safer</c:v>
                  </c:pt>
                  <c:pt idx="25">
                    <c:v>Smart Vehicle Charging Rate</c:v>
                  </c:pt>
                  <c:pt idx="26">
                    <c:v>Car Sharing</c:v>
                  </c:pt>
                  <c:pt idx="27">
                    <c:v>No Idling</c:v>
                  </c:pt>
                  <c:pt idx="28">
                    <c:v>Electrify Buses</c:v>
                  </c:pt>
                  <c:pt idx="29">
                    <c:v>Community Electricity Aggregation</c:v>
                  </c:pt>
                  <c:pt idx="30">
                    <c:v>Green Municipal Electricity</c:v>
                  </c:pt>
                  <c:pt idx="31">
                    <c:v>Rewewable Portfolio Standards</c:v>
                  </c:pt>
                  <c:pt idx="32">
                    <c:v>Community Geothermal</c:v>
                  </c:pt>
                  <c:pt idx="33">
                    <c:v>Gas Leak Advocacy</c:v>
                  </c:pt>
                  <c:pt idx="34">
                    <c:v>Municipal Renewable Sites</c:v>
                  </c:pt>
                  <c:pt idx="35">
                    <c:v>Residential Solar</c:v>
                  </c:pt>
                  <c:pt idx="36">
                    <c:v>Sustainability Coordinator</c:v>
                  </c:pt>
                  <c:pt idx="37">
                    <c:v>GHG Dashboard</c:v>
                  </c:pt>
                  <c:pt idx="38">
                    <c:v>Community Education</c:v>
                  </c:pt>
                  <c:pt idx="39">
                    <c:v>Public Bldg Sustainability Guidelines</c:v>
                  </c:pt>
                  <c:pt idx="40">
                    <c:v>GHG in Budgeting</c:v>
                  </c:pt>
                  <c:pt idx="41">
                    <c:v>Public Messaging of GHG Measures</c:v>
                  </c:pt>
                  <c:pt idx="42">
                    <c:v>Tree Preservatoin ByLaw</c:v>
                  </c:pt>
                  <c:pt idx="43">
                    <c:v>Planting Trees on Private Property</c:v>
                  </c:pt>
                  <c:pt idx="44">
                    <c:v>Fix Water Pumping Stn Leaks</c:v>
                  </c:pt>
                  <c:pt idx="45">
                    <c:v>Regulate outdoor water use</c:v>
                  </c:pt>
                  <c:pt idx="46">
                    <c:v>Green Town Landscaping</c:v>
                  </c:pt>
                  <c:pt idx="47">
                    <c:v>Landscaper Database</c:v>
                  </c:pt>
                  <c:pt idx="48">
                    <c:v>Impervious surfaces bylaws</c:v>
                  </c:pt>
                  <c:pt idx="49">
                    <c:v>Remove imperverious services</c:v>
                  </c:pt>
                  <c:pt idx="50">
                    <c:v>Minimize stormwater runoff</c:v>
                  </c:pt>
                  <c:pt idx="51">
                    <c:v>Expand wetlands</c:v>
                  </c:pt>
                  <c:pt idx="52">
                    <c:v>NZ waste in municipal bldgs</c:v>
                  </c:pt>
                  <c:pt idx="53">
                    <c:v>Food rescue in NPS</c:v>
                  </c:pt>
                  <c:pt idx="54">
                    <c:v>RTS Food waste diversion kits</c:v>
                  </c:pt>
                  <c:pt idx="55">
                    <c:v>Regulate single-use products</c:v>
                  </c:pt>
                  <c:pt idx="56">
                    <c:v>Expand bottle bill</c:v>
                  </c:pt>
                  <c:pt idx="57">
                    <c:v>Regulat product packaging</c:v>
                  </c:pt>
                  <c:pt idx="58">
                    <c:v>Expand hazardous waste drop-off</c:v>
                  </c:pt>
                  <c:pt idx="59">
                    <c:v>Expand RTS composting</c:v>
                  </c:pt>
                </c15:dlblRangeCache>
              </c15:datalabelsRange>
            </c:ext>
            <c:ext xmlns:c16="http://schemas.microsoft.com/office/drawing/2014/chart" uri="{C3380CC4-5D6E-409C-BE32-E72D297353CC}">
              <c16:uniqueId val="{00000020-8475-704A-A0D3-6949C13E4717}"/>
            </c:ext>
          </c:extLst>
        </c:ser>
        <c:dLbls>
          <c:showLegendKey val="0"/>
          <c:showVal val="0"/>
          <c:showCatName val="0"/>
          <c:showSerName val="0"/>
          <c:showPercent val="0"/>
          <c:showBubbleSize val="0"/>
        </c:dLbls>
        <c:axId val="1445887119"/>
        <c:axId val="1445888767"/>
      </c:scatterChart>
      <c:valAx>
        <c:axId val="1445887119"/>
        <c:scaling>
          <c:orientation val="minMax"/>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r>
                  <a:rPr lang="en-US" sz="3000"/>
                  <a:t>Effort</a:t>
                </a:r>
              </a:p>
            </c:rich>
          </c:tx>
          <c:overlay val="0"/>
          <c:spPr>
            <a:noFill/>
            <a:ln>
              <a:noFill/>
            </a:ln>
            <a:effectLst/>
          </c:spPr>
          <c:txPr>
            <a:bodyPr rot="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45888767"/>
        <c:crosses val="autoZero"/>
        <c:crossBetween val="midCat"/>
        <c:majorUnit val="1"/>
      </c:valAx>
      <c:valAx>
        <c:axId val="1445888767"/>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3000"/>
                  <a:t>Impact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45887119"/>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0E58EA-48E1-41C2-AE88-FF99013A4F3D}" type="doc">
      <dgm:prSet loTypeId="urn:microsoft.com/office/officeart/2017/3/layout/HorizontalPathTimeline" loCatId="process" qsTypeId="urn:microsoft.com/office/officeart/2005/8/quickstyle/simple1" qsCatId="simple" csTypeId="urn:microsoft.com/office/officeart/2005/8/colors/accent1_4" csCatId="accent1" phldr="1"/>
      <dgm:spPr/>
      <dgm:t>
        <a:bodyPr/>
        <a:lstStyle/>
        <a:p>
          <a:endParaRPr lang="en-US"/>
        </a:p>
      </dgm:t>
    </dgm:pt>
    <dgm:pt modelId="{CB83C8F9-FEC7-4229-9027-6FA52A84F5ED}">
      <dgm:prSet custT="1"/>
      <dgm:spPr/>
      <dgm:t>
        <a:bodyPr/>
        <a:lstStyle/>
        <a:p>
          <a:pPr>
            <a:defRPr b="1"/>
          </a:pPr>
          <a:r>
            <a:rPr lang="en-US" sz="1800" dirty="0"/>
            <a:t>Jul 2022</a:t>
          </a:r>
        </a:p>
      </dgm:t>
    </dgm:pt>
    <dgm:pt modelId="{61865E10-BDA8-4B34-931E-9F9101BFD3E9}" type="parTrans" cxnId="{1E024F51-E8D2-4CB2-BF45-2ECC156D1B2C}">
      <dgm:prSet/>
      <dgm:spPr/>
      <dgm:t>
        <a:bodyPr/>
        <a:lstStyle/>
        <a:p>
          <a:endParaRPr lang="en-US" sz="2400"/>
        </a:p>
      </dgm:t>
    </dgm:pt>
    <dgm:pt modelId="{7BB3046A-112C-42AF-8E06-2673D3B91ADC}" type="sibTrans" cxnId="{1E024F51-E8D2-4CB2-BF45-2ECC156D1B2C}">
      <dgm:prSet/>
      <dgm:spPr/>
      <dgm:t>
        <a:bodyPr/>
        <a:lstStyle/>
        <a:p>
          <a:endParaRPr lang="en-US" sz="2400"/>
        </a:p>
      </dgm:t>
    </dgm:pt>
    <dgm:pt modelId="{7FE2ADA4-7886-4569-AB17-016631EFE0ED}">
      <dgm:prSet custT="1"/>
      <dgm:spPr/>
      <dgm:t>
        <a:bodyPr/>
        <a:lstStyle/>
        <a:p>
          <a:r>
            <a:rPr lang="en-US" sz="1600"/>
            <a:t>Draft CAP Outline</a:t>
          </a:r>
        </a:p>
      </dgm:t>
    </dgm:pt>
    <dgm:pt modelId="{3E5EFAF2-26AF-4F5C-B75A-BC6C46357111}" type="parTrans" cxnId="{5D3F0151-71EB-48AA-A422-EE2849866E01}">
      <dgm:prSet/>
      <dgm:spPr/>
      <dgm:t>
        <a:bodyPr/>
        <a:lstStyle/>
        <a:p>
          <a:endParaRPr lang="en-US" sz="2400"/>
        </a:p>
      </dgm:t>
    </dgm:pt>
    <dgm:pt modelId="{2E48FBD7-7ACC-48C6-BE47-395F483A9832}" type="sibTrans" cxnId="{5D3F0151-71EB-48AA-A422-EE2849866E01}">
      <dgm:prSet/>
      <dgm:spPr/>
      <dgm:t>
        <a:bodyPr/>
        <a:lstStyle/>
        <a:p>
          <a:endParaRPr lang="en-US" sz="2400"/>
        </a:p>
      </dgm:t>
    </dgm:pt>
    <dgm:pt modelId="{44364B71-3769-4ECE-B8A2-E728B4328372}">
      <dgm:prSet custT="1"/>
      <dgm:spPr/>
      <dgm:t>
        <a:bodyPr/>
        <a:lstStyle/>
        <a:p>
          <a:r>
            <a:rPr lang="en-US" sz="1600"/>
            <a:t>Draft Project Plan</a:t>
          </a:r>
        </a:p>
      </dgm:t>
    </dgm:pt>
    <dgm:pt modelId="{E405E774-FA9F-4DF9-AF09-02400DAB40C8}" type="parTrans" cxnId="{CE57D58F-E73D-4BF1-8BF5-E1FA9F20EEAA}">
      <dgm:prSet/>
      <dgm:spPr/>
      <dgm:t>
        <a:bodyPr/>
        <a:lstStyle/>
        <a:p>
          <a:endParaRPr lang="en-US" sz="2400"/>
        </a:p>
      </dgm:t>
    </dgm:pt>
    <dgm:pt modelId="{DA9854DC-86B5-47E0-9BA3-1FD0ACA60AF3}" type="sibTrans" cxnId="{CE57D58F-E73D-4BF1-8BF5-E1FA9F20EEAA}">
      <dgm:prSet/>
      <dgm:spPr/>
      <dgm:t>
        <a:bodyPr/>
        <a:lstStyle/>
        <a:p>
          <a:endParaRPr lang="en-US" sz="2400"/>
        </a:p>
      </dgm:t>
    </dgm:pt>
    <dgm:pt modelId="{9C1D61C1-5AA0-49FE-AB29-E63D81B5746E}">
      <dgm:prSet custT="1"/>
      <dgm:spPr/>
      <dgm:t>
        <a:bodyPr/>
        <a:lstStyle/>
        <a:p>
          <a:pPr>
            <a:defRPr b="1"/>
          </a:pPr>
          <a:r>
            <a:rPr lang="en-US" sz="1800"/>
            <a:t>Aug 2022</a:t>
          </a:r>
        </a:p>
      </dgm:t>
    </dgm:pt>
    <dgm:pt modelId="{3BFBCA03-9ADA-4AFF-95B6-3580C16AFCF1}" type="parTrans" cxnId="{3E4F521A-53F0-4A23-9159-5653C02E233E}">
      <dgm:prSet/>
      <dgm:spPr/>
      <dgm:t>
        <a:bodyPr/>
        <a:lstStyle/>
        <a:p>
          <a:endParaRPr lang="en-US" sz="2400"/>
        </a:p>
      </dgm:t>
    </dgm:pt>
    <dgm:pt modelId="{F56BC376-A4CC-439C-ABB8-CDFAE5648469}" type="sibTrans" cxnId="{3E4F521A-53F0-4A23-9159-5653C02E233E}">
      <dgm:prSet/>
      <dgm:spPr/>
      <dgm:t>
        <a:bodyPr/>
        <a:lstStyle/>
        <a:p>
          <a:endParaRPr lang="en-US" sz="2400"/>
        </a:p>
      </dgm:t>
    </dgm:pt>
    <dgm:pt modelId="{C9032757-06A2-4CC8-87B4-6AF5A0EF4557}">
      <dgm:prSet custT="1"/>
      <dgm:spPr/>
      <dgm:t>
        <a:bodyPr/>
        <a:lstStyle/>
        <a:p>
          <a:r>
            <a:rPr lang="en-US" sz="1600"/>
            <a:t>Agree to Project Plan with SB and Town </a:t>
          </a:r>
          <a:r>
            <a:rPr lang="en-US" sz="1600" err="1"/>
            <a:t>Mgr</a:t>
          </a:r>
          <a:endParaRPr lang="en-US" sz="1600"/>
        </a:p>
      </dgm:t>
    </dgm:pt>
    <dgm:pt modelId="{5465F136-FB67-41C0-92A3-375E66D7208F}" type="parTrans" cxnId="{1D3878C1-E5AB-4E2D-AF6E-D410C65C754C}">
      <dgm:prSet/>
      <dgm:spPr/>
      <dgm:t>
        <a:bodyPr/>
        <a:lstStyle/>
        <a:p>
          <a:endParaRPr lang="en-US" sz="2400"/>
        </a:p>
      </dgm:t>
    </dgm:pt>
    <dgm:pt modelId="{5D8E3029-19F4-4E26-A83E-10A4DE238A9A}" type="sibTrans" cxnId="{1D3878C1-E5AB-4E2D-AF6E-D410C65C754C}">
      <dgm:prSet/>
      <dgm:spPr/>
      <dgm:t>
        <a:bodyPr/>
        <a:lstStyle/>
        <a:p>
          <a:endParaRPr lang="en-US" sz="2400"/>
        </a:p>
      </dgm:t>
    </dgm:pt>
    <dgm:pt modelId="{96B2E244-6E7B-4696-9ABF-C693B31CE1B7}">
      <dgm:prSet custT="1"/>
      <dgm:spPr/>
      <dgm:t>
        <a:bodyPr/>
        <a:lstStyle/>
        <a:p>
          <a:r>
            <a:rPr lang="en-US" sz="1600"/>
            <a:t>Develop Overview Presentations for Boards Staff</a:t>
          </a:r>
        </a:p>
      </dgm:t>
    </dgm:pt>
    <dgm:pt modelId="{3825298D-0B59-46F8-A669-679B25FA4F85}" type="parTrans" cxnId="{42FAF65C-7F3C-46A1-9B35-04394120CD19}">
      <dgm:prSet/>
      <dgm:spPr/>
      <dgm:t>
        <a:bodyPr/>
        <a:lstStyle/>
        <a:p>
          <a:endParaRPr lang="en-US" sz="2400"/>
        </a:p>
      </dgm:t>
    </dgm:pt>
    <dgm:pt modelId="{EB15A5D7-8D14-430D-B780-F900E0AB6E55}" type="sibTrans" cxnId="{42FAF65C-7F3C-46A1-9B35-04394120CD19}">
      <dgm:prSet/>
      <dgm:spPr/>
      <dgm:t>
        <a:bodyPr/>
        <a:lstStyle/>
        <a:p>
          <a:endParaRPr lang="en-US" sz="2400"/>
        </a:p>
      </dgm:t>
    </dgm:pt>
    <dgm:pt modelId="{042CF387-CF88-41B3-A17C-6CA72E052E99}">
      <dgm:prSet custT="1"/>
      <dgm:spPr/>
      <dgm:t>
        <a:bodyPr/>
        <a:lstStyle/>
        <a:p>
          <a:r>
            <a:rPr lang="en-US" sz="1600"/>
            <a:t>Finalize ask for Town Meeting</a:t>
          </a:r>
        </a:p>
      </dgm:t>
    </dgm:pt>
    <dgm:pt modelId="{63D006AE-3B0A-433E-93F3-35E9DFF8EF98}" type="parTrans" cxnId="{3F91430A-2B85-4FE1-A888-C313CAB798AC}">
      <dgm:prSet/>
      <dgm:spPr/>
      <dgm:t>
        <a:bodyPr/>
        <a:lstStyle/>
        <a:p>
          <a:endParaRPr lang="en-US" sz="2400"/>
        </a:p>
      </dgm:t>
    </dgm:pt>
    <dgm:pt modelId="{391E7248-42FA-483D-BDCF-54B30E2E2AFB}" type="sibTrans" cxnId="{3F91430A-2B85-4FE1-A888-C313CAB798AC}">
      <dgm:prSet/>
      <dgm:spPr/>
      <dgm:t>
        <a:bodyPr/>
        <a:lstStyle/>
        <a:p>
          <a:endParaRPr lang="en-US" sz="2400"/>
        </a:p>
      </dgm:t>
    </dgm:pt>
    <dgm:pt modelId="{33BC1575-7D63-47D9-AF06-AAB492CC119F}">
      <dgm:prSet custT="1"/>
      <dgm:spPr/>
      <dgm:t>
        <a:bodyPr/>
        <a:lstStyle/>
        <a:p>
          <a:pPr>
            <a:defRPr b="1"/>
          </a:pPr>
          <a:r>
            <a:rPr lang="en-US" sz="1800"/>
            <a:t>Sep 2022</a:t>
          </a:r>
        </a:p>
      </dgm:t>
    </dgm:pt>
    <dgm:pt modelId="{08F6796C-7AD7-4B31-82E0-5BF22B9113C2}" type="parTrans" cxnId="{FACA6298-AE16-4F49-8429-12CADF15DA9C}">
      <dgm:prSet/>
      <dgm:spPr/>
      <dgm:t>
        <a:bodyPr/>
        <a:lstStyle/>
        <a:p>
          <a:endParaRPr lang="en-US" sz="2400"/>
        </a:p>
      </dgm:t>
    </dgm:pt>
    <dgm:pt modelId="{D1933D4A-CC25-4C62-8131-5481ECA07952}" type="sibTrans" cxnId="{FACA6298-AE16-4F49-8429-12CADF15DA9C}">
      <dgm:prSet/>
      <dgm:spPr/>
      <dgm:t>
        <a:bodyPr/>
        <a:lstStyle/>
        <a:p>
          <a:endParaRPr lang="en-US" sz="2400"/>
        </a:p>
      </dgm:t>
    </dgm:pt>
    <dgm:pt modelId="{E7CF6931-E012-4EF9-9E3F-DBEF21060975}">
      <dgm:prSet custT="1"/>
      <dgm:spPr/>
      <dgm:t>
        <a:bodyPr/>
        <a:lstStyle/>
        <a:p>
          <a:r>
            <a:rPr lang="en-US" sz="1600"/>
            <a:t>Board Overview Presentations</a:t>
          </a:r>
        </a:p>
      </dgm:t>
    </dgm:pt>
    <dgm:pt modelId="{53640DC2-943A-465F-9EE5-CD123FBA76A0}" type="parTrans" cxnId="{0EEC643E-4CD6-4086-A528-02A05BB9854C}">
      <dgm:prSet/>
      <dgm:spPr/>
      <dgm:t>
        <a:bodyPr/>
        <a:lstStyle/>
        <a:p>
          <a:endParaRPr lang="en-US" sz="2400"/>
        </a:p>
      </dgm:t>
    </dgm:pt>
    <dgm:pt modelId="{9EBB692D-5B74-435B-8C21-643BCE475EE9}" type="sibTrans" cxnId="{0EEC643E-4CD6-4086-A528-02A05BB9854C}">
      <dgm:prSet/>
      <dgm:spPr/>
      <dgm:t>
        <a:bodyPr/>
        <a:lstStyle/>
        <a:p>
          <a:endParaRPr lang="en-US" sz="2400"/>
        </a:p>
      </dgm:t>
    </dgm:pt>
    <dgm:pt modelId="{7FC2581B-EAD8-4C5A-A80D-8228A1C19318}">
      <dgm:prSet custT="1"/>
      <dgm:spPr/>
      <dgm:t>
        <a:bodyPr/>
        <a:lstStyle/>
        <a:p>
          <a:r>
            <a:rPr lang="en-US" sz="1600"/>
            <a:t>Share Project Plan</a:t>
          </a:r>
          <a:r>
            <a:rPr lang="en-US" sz="1600">
              <a:latin typeface="Impact" panose="020B0806030902050204"/>
            </a:rPr>
            <a:t> </a:t>
          </a:r>
          <a:r>
            <a:rPr lang="en-US" sz="1600"/>
            <a:t> Town Dept Heads</a:t>
          </a:r>
          <a:endParaRPr lang="en-US" sz="1600" dirty="0"/>
        </a:p>
      </dgm:t>
    </dgm:pt>
    <dgm:pt modelId="{0E819194-102D-4184-8F76-4772A385086F}" type="parTrans" cxnId="{EA23DB2F-7480-4A3F-B610-374204F37B82}">
      <dgm:prSet/>
      <dgm:spPr/>
      <dgm:t>
        <a:bodyPr/>
        <a:lstStyle/>
        <a:p>
          <a:endParaRPr lang="en-US" sz="2400"/>
        </a:p>
      </dgm:t>
    </dgm:pt>
    <dgm:pt modelId="{32FBDC2D-28FF-478C-A720-D2D10C8EB418}" type="sibTrans" cxnId="{EA23DB2F-7480-4A3F-B610-374204F37B82}">
      <dgm:prSet/>
      <dgm:spPr/>
      <dgm:t>
        <a:bodyPr/>
        <a:lstStyle/>
        <a:p>
          <a:endParaRPr lang="en-US" sz="2400"/>
        </a:p>
      </dgm:t>
    </dgm:pt>
    <dgm:pt modelId="{6D9C858F-2B2B-4CFA-91AB-0FA2C63838B0}">
      <dgm:prSet custT="1"/>
      <dgm:spPr/>
      <dgm:t>
        <a:bodyPr/>
        <a:lstStyle/>
        <a:p>
          <a:r>
            <a:rPr lang="en-US" sz="1600"/>
            <a:t>Create Working Groups</a:t>
          </a:r>
        </a:p>
      </dgm:t>
    </dgm:pt>
    <dgm:pt modelId="{4CE6F57D-442A-416A-B9FD-E240E94E914D}" type="parTrans" cxnId="{743EF8A9-B648-46E8-BE81-533B96E198D6}">
      <dgm:prSet/>
      <dgm:spPr/>
      <dgm:t>
        <a:bodyPr/>
        <a:lstStyle/>
        <a:p>
          <a:endParaRPr lang="en-US" sz="2400"/>
        </a:p>
      </dgm:t>
    </dgm:pt>
    <dgm:pt modelId="{7EE3AF2A-9F09-4AB4-86E2-D2642D708E7C}" type="sibTrans" cxnId="{743EF8A9-B648-46E8-BE81-533B96E198D6}">
      <dgm:prSet/>
      <dgm:spPr/>
      <dgm:t>
        <a:bodyPr/>
        <a:lstStyle/>
        <a:p>
          <a:endParaRPr lang="en-US" sz="2400"/>
        </a:p>
      </dgm:t>
    </dgm:pt>
    <dgm:pt modelId="{F3E3AFF4-F974-477B-B31F-CA330E343F58}">
      <dgm:prSet custT="1"/>
      <dgm:spPr/>
      <dgm:t>
        <a:bodyPr/>
        <a:lstStyle/>
        <a:p>
          <a:pPr>
            <a:defRPr b="1"/>
          </a:pPr>
          <a:r>
            <a:rPr lang="en-US" sz="1800"/>
            <a:t>Oct–Dec 2022</a:t>
          </a:r>
        </a:p>
      </dgm:t>
    </dgm:pt>
    <dgm:pt modelId="{6AB50EF6-E46B-42B8-AF23-1A3CAF6B72CC}" type="parTrans" cxnId="{499EDC52-8942-4302-8F2F-5A83DB0BA336}">
      <dgm:prSet/>
      <dgm:spPr/>
      <dgm:t>
        <a:bodyPr/>
        <a:lstStyle/>
        <a:p>
          <a:endParaRPr lang="en-US" sz="2400"/>
        </a:p>
      </dgm:t>
    </dgm:pt>
    <dgm:pt modelId="{FFB9DB98-0455-4947-A9E9-E0477A182BE3}" type="sibTrans" cxnId="{499EDC52-8942-4302-8F2F-5A83DB0BA336}">
      <dgm:prSet/>
      <dgm:spPr/>
      <dgm:t>
        <a:bodyPr/>
        <a:lstStyle/>
        <a:p>
          <a:endParaRPr lang="en-US" sz="2400"/>
        </a:p>
      </dgm:t>
    </dgm:pt>
    <dgm:pt modelId="{E861BF88-EAA4-4BD7-B37D-8DD5343B4AE6}">
      <dgm:prSet custT="1"/>
      <dgm:spPr>
        <a:ln w="76200">
          <a:solidFill>
            <a:srgbClr val="FFC000"/>
          </a:solidFill>
        </a:ln>
      </dgm:spPr>
      <dgm:t>
        <a:bodyPr/>
        <a:lstStyle/>
        <a:p>
          <a:r>
            <a:rPr lang="en-US" sz="1600"/>
            <a:t>Working Groups Meet</a:t>
          </a:r>
        </a:p>
      </dgm:t>
    </dgm:pt>
    <dgm:pt modelId="{1C267855-4C86-4D0C-9F8A-AFD48EF0411E}" type="parTrans" cxnId="{D488583C-1A82-484C-B341-C6B70BBF0C97}">
      <dgm:prSet/>
      <dgm:spPr/>
      <dgm:t>
        <a:bodyPr/>
        <a:lstStyle/>
        <a:p>
          <a:endParaRPr lang="en-US" sz="2400"/>
        </a:p>
      </dgm:t>
    </dgm:pt>
    <dgm:pt modelId="{228E24A4-2576-4760-BF3F-D427674868A5}" type="sibTrans" cxnId="{D488583C-1A82-484C-B341-C6B70BBF0C97}">
      <dgm:prSet/>
      <dgm:spPr/>
      <dgm:t>
        <a:bodyPr/>
        <a:lstStyle/>
        <a:p>
          <a:endParaRPr lang="en-US" sz="2400"/>
        </a:p>
      </dgm:t>
    </dgm:pt>
    <dgm:pt modelId="{81E65EFE-A7B6-4D23-AFFE-8A89E8A900B2}">
      <dgm:prSet custT="1"/>
      <dgm:spPr>
        <a:ln w="76200">
          <a:solidFill>
            <a:srgbClr val="FFC000"/>
          </a:solidFill>
        </a:ln>
      </dgm:spPr>
      <dgm:t>
        <a:bodyPr/>
        <a:lstStyle/>
        <a:p>
          <a:r>
            <a:rPr lang="en-US" sz="1600"/>
            <a:t>Begin Public Outreach</a:t>
          </a:r>
        </a:p>
      </dgm:t>
    </dgm:pt>
    <dgm:pt modelId="{D43CB0BB-9F78-47CB-9786-70C0B3AFAF18}" type="parTrans" cxnId="{187F21DD-2253-470A-9B33-D4FBEF068FE4}">
      <dgm:prSet/>
      <dgm:spPr/>
      <dgm:t>
        <a:bodyPr/>
        <a:lstStyle/>
        <a:p>
          <a:endParaRPr lang="en-US" sz="2400"/>
        </a:p>
      </dgm:t>
    </dgm:pt>
    <dgm:pt modelId="{A60F8EFA-E14C-4D37-9867-0A6D977B8CCF}" type="sibTrans" cxnId="{187F21DD-2253-470A-9B33-D4FBEF068FE4}">
      <dgm:prSet/>
      <dgm:spPr/>
      <dgm:t>
        <a:bodyPr/>
        <a:lstStyle/>
        <a:p>
          <a:endParaRPr lang="en-US" sz="2400"/>
        </a:p>
      </dgm:t>
    </dgm:pt>
    <dgm:pt modelId="{CC87B80A-34F9-4548-A4C8-C98BAAC115FD}">
      <dgm:prSet custT="1"/>
      <dgm:spPr>
        <a:ln w="76200">
          <a:solidFill>
            <a:srgbClr val="FFC000"/>
          </a:solidFill>
        </a:ln>
      </dgm:spPr>
      <dgm:t>
        <a:bodyPr/>
        <a:lstStyle/>
        <a:p>
          <a:r>
            <a:rPr lang="en-US" sz="1600"/>
            <a:t>Town Meeting</a:t>
          </a:r>
          <a:r>
            <a:rPr lang="en-US" sz="1600">
              <a:latin typeface="Impact" panose="020B0806030902050204"/>
            </a:rPr>
            <a:t> </a:t>
          </a:r>
          <a:endParaRPr lang="en-US" sz="1600" dirty="0"/>
        </a:p>
      </dgm:t>
    </dgm:pt>
    <dgm:pt modelId="{98033F90-C834-482E-8442-672DE5D2D96B}" type="parTrans" cxnId="{C1E61A03-5EE0-48C8-948D-DBFA588BA6EE}">
      <dgm:prSet/>
      <dgm:spPr/>
      <dgm:t>
        <a:bodyPr/>
        <a:lstStyle/>
        <a:p>
          <a:endParaRPr lang="en-US" sz="2400"/>
        </a:p>
      </dgm:t>
    </dgm:pt>
    <dgm:pt modelId="{99F3682E-C0C7-4020-B948-6B6015051073}" type="sibTrans" cxnId="{C1E61A03-5EE0-48C8-948D-DBFA588BA6EE}">
      <dgm:prSet/>
      <dgm:spPr/>
      <dgm:t>
        <a:bodyPr/>
        <a:lstStyle/>
        <a:p>
          <a:endParaRPr lang="en-US" sz="2400"/>
        </a:p>
      </dgm:t>
    </dgm:pt>
    <dgm:pt modelId="{D213CD02-D610-425F-B3B2-A253D7066003}">
      <dgm:prSet custT="1"/>
      <dgm:spPr/>
      <dgm:t>
        <a:bodyPr/>
        <a:lstStyle/>
        <a:p>
          <a:pPr>
            <a:defRPr b="1"/>
          </a:pPr>
          <a:r>
            <a:rPr lang="en-US" sz="1800"/>
            <a:t>Jan 2023</a:t>
          </a:r>
        </a:p>
      </dgm:t>
    </dgm:pt>
    <dgm:pt modelId="{1810F2E6-C361-4DDA-AA06-569A71ACFF0C}" type="parTrans" cxnId="{D7078AEB-5522-47D3-977F-1C1691A415E2}">
      <dgm:prSet/>
      <dgm:spPr/>
      <dgm:t>
        <a:bodyPr/>
        <a:lstStyle/>
        <a:p>
          <a:endParaRPr lang="en-US" sz="2400"/>
        </a:p>
      </dgm:t>
    </dgm:pt>
    <dgm:pt modelId="{36F001A4-CFED-4035-9CF7-F80BB3AD0205}" type="sibTrans" cxnId="{D7078AEB-5522-47D3-977F-1C1691A415E2}">
      <dgm:prSet/>
      <dgm:spPr/>
      <dgm:t>
        <a:bodyPr/>
        <a:lstStyle/>
        <a:p>
          <a:endParaRPr lang="en-US" sz="2400"/>
        </a:p>
      </dgm:t>
    </dgm:pt>
    <dgm:pt modelId="{9F0E6AF9-E0B7-461E-BABB-CF625F1B270D}">
      <dgm:prSet custT="1"/>
      <dgm:spPr/>
      <dgm:t>
        <a:bodyPr/>
        <a:lstStyle/>
        <a:p>
          <a:r>
            <a:rPr lang="en-US" sz="1600"/>
            <a:t>Working Groups Submit Actions</a:t>
          </a:r>
        </a:p>
      </dgm:t>
    </dgm:pt>
    <dgm:pt modelId="{D9A59334-B5DC-4D91-B06A-D09409F349C8}" type="parTrans" cxnId="{1355EC30-4E75-47A5-95A4-614D4C94D4BB}">
      <dgm:prSet/>
      <dgm:spPr/>
      <dgm:t>
        <a:bodyPr/>
        <a:lstStyle/>
        <a:p>
          <a:endParaRPr lang="en-US" sz="2400"/>
        </a:p>
      </dgm:t>
    </dgm:pt>
    <dgm:pt modelId="{BAA379E6-6F72-4D02-8AF8-3DAB365E1C99}" type="sibTrans" cxnId="{1355EC30-4E75-47A5-95A4-614D4C94D4BB}">
      <dgm:prSet/>
      <dgm:spPr/>
      <dgm:t>
        <a:bodyPr/>
        <a:lstStyle/>
        <a:p>
          <a:endParaRPr lang="en-US" sz="2400"/>
        </a:p>
      </dgm:t>
    </dgm:pt>
    <dgm:pt modelId="{FCBBF44E-36D0-47D8-8568-D48C9798B9FC}">
      <dgm:prSet custT="1"/>
      <dgm:spPr/>
      <dgm:t>
        <a:bodyPr/>
        <a:lstStyle/>
        <a:p>
          <a:r>
            <a:rPr lang="en-US" sz="1600"/>
            <a:t>Begin writing draft CAP</a:t>
          </a:r>
        </a:p>
      </dgm:t>
    </dgm:pt>
    <dgm:pt modelId="{3CD20D6F-0925-4FE9-BF00-D0B73CDCE14A}" type="parTrans" cxnId="{DF859825-84F3-4245-B101-8867A625C968}">
      <dgm:prSet/>
      <dgm:spPr/>
      <dgm:t>
        <a:bodyPr/>
        <a:lstStyle/>
        <a:p>
          <a:endParaRPr lang="en-US" sz="2400"/>
        </a:p>
      </dgm:t>
    </dgm:pt>
    <dgm:pt modelId="{64E23538-0A23-4AC1-9C93-E25E32D1DDA3}" type="sibTrans" cxnId="{DF859825-84F3-4245-B101-8867A625C968}">
      <dgm:prSet/>
      <dgm:spPr/>
      <dgm:t>
        <a:bodyPr/>
        <a:lstStyle/>
        <a:p>
          <a:endParaRPr lang="en-US" sz="2400"/>
        </a:p>
      </dgm:t>
    </dgm:pt>
    <dgm:pt modelId="{BE8E89D3-E1B2-4482-B69F-BC32DD932307}">
      <dgm:prSet custT="1"/>
      <dgm:spPr/>
      <dgm:t>
        <a:bodyPr/>
        <a:lstStyle/>
        <a:p>
          <a:r>
            <a:rPr lang="en-US" sz="1600"/>
            <a:t>Report to Select Board</a:t>
          </a:r>
        </a:p>
      </dgm:t>
    </dgm:pt>
    <dgm:pt modelId="{CE446043-A8B1-49CB-8054-9498EF3028C9}" type="parTrans" cxnId="{96A20EE7-EE85-40AB-815B-3BDAC357E07D}">
      <dgm:prSet/>
      <dgm:spPr/>
      <dgm:t>
        <a:bodyPr/>
        <a:lstStyle/>
        <a:p>
          <a:endParaRPr lang="en-US" sz="2400"/>
        </a:p>
      </dgm:t>
    </dgm:pt>
    <dgm:pt modelId="{60BB05A8-FEEA-42B9-93DB-550A9FBCE397}" type="sibTrans" cxnId="{96A20EE7-EE85-40AB-815B-3BDAC357E07D}">
      <dgm:prSet/>
      <dgm:spPr/>
      <dgm:t>
        <a:bodyPr/>
        <a:lstStyle/>
        <a:p>
          <a:endParaRPr lang="en-US" sz="2400"/>
        </a:p>
      </dgm:t>
    </dgm:pt>
    <dgm:pt modelId="{5723E2A0-318E-C747-9C9C-9E072BE53BFB}">
      <dgm:prSet custT="1"/>
      <dgm:spPr/>
      <dgm:t>
        <a:bodyPr/>
        <a:lstStyle/>
        <a:p>
          <a:pPr>
            <a:defRPr b="1"/>
          </a:pPr>
          <a:r>
            <a:rPr lang="en-US" sz="1800"/>
            <a:t>Spring 2023</a:t>
          </a:r>
        </a:p>
      </dgm:t>
    </dgm:pt>
    <dgm:pt modelId="{D23223F4-F64F-C342-A909-822C83CF4EB6}" type="parTrans" cxnId="{9D80834E-C94E-1F48-AB4F-307930611B68}">
      <dgm:prSet/>
      <dgm:spPr/>
      <dgm:t>
        <a:bodyPr/>
        <a:lstStyle/>
        <a:p>
          <a:endParaRPr lang="en-US" sz="2400"/>
        </a:p>
      </dgm:t>
    </dgm:pt>
    <dgm:pt modelId="{5F9EF5D6-539E-9941-83F7-3D95F5AB8D87}" type="sibTrans" cxnId="{9D80834E-C94E-1F48-AB4F-307930611B68}">
      <dgm:prSet/>
      <dgm:spPr/>
      <dgm:t>
        <a:bodyPr/>
        <a:lstStyle/>
        <a:p>
          <a:endParaRPr lang="en-US" sz="2400"/>
        </a:p>
      </dgm:t>
    </dgm:pt>
    <dgm:pt modelId="{8381E394-3A27-C44F-90EF-26983BB3E466}">
      <dgm:prSet custT="1"/>
      <dgm:spPr/>
      <dgm:t>
        <a:bodyPr/>
        <a:lstStyle/>
        <a:p>
          <a:r>
            <a:rPr lang="en-US" sz="1600"/>
            <a:t>Finalize CAP</a:t>
          </a:r>
        </a:p>
      </dgm:t>
    </dgm:pt>
    <dgm:pt modelId="{2EF2B395-6CE5-464D-8A7F-3EE213B4719C}" type="parTrans" cxnId="{95895A87-8894-BF44-AE09-E45F137E4ABC}">
      <dgm:prSet/>
      <dgm:spPr/>
      <dgm:t>
        <a:bodyPr/>
        <a:lstStyle/>
        <a:p>
          <a:endParaRPr lang="en-US" sz="2400"/>
        </a:p>
      </dgm:t>
    </dgm:pt>
    <dgm:pt modelId="{F606652A-BD11-F846-A5CD-39DF6D524426}" type="sibTrans" cxnId="{95895A87-8894-BF44-AE09-E45F137E4ABC}">
      <dgm:prSet/>
      <dgm:spPr/>
      <dgm:t>
        <a:bodyPr/>
        <a:lstStyle/>
        <a:p>
          <a:endParaRPr lang="en-US" sz="2400"/>
        </a:p>
      </dgm:t>
    </dgm:pt>
    <dgm:pt modelId="{AF99FBF3-DD49-474C-BC27-E7F7314B3E39}">
      <dgm:prSet custT="1"/>
      <dgm:spPr/>
      <dgm:t>
        <a:bodyPr/>
        <a:lstStyle/>
        <a:p>
          <a:r>
            <a:rPr lang="en-US" sz="1600"/>
            <a:t>Present to all Town Depts, Boards, and Town Meeting</a:t>
          </a:r>
        </a:p>
      </dgm:t>
    </dgm:pt>
    <dgm:pt modelId="{1672D9C7-0FCC-4E4A-BCC6-E9F1883CAA3C}" type="parTrans" cxnId="{0A48A259-4D45-5343-83F7-0131B46CC283}">
      <dgm:prSet/>
      <dgm:spPr/>
      <dgm:t>
        <a:bodyPr/>
        <a:lstStyle/>
        <a:p>
          <a:endParaRPr lang="en-US" sz="2400"/>
        </a:p>
      </dgm:t>
    </dgm:pt>
    <dgm:pt modelId="{872AAB64-CF82-E849-9BEF-F1107E422C16}" type="sibTrans" cxnId="{0A48A259-4D45-5343-83F7-0131B46CC283}">
      <dgm:prSet/>
      <dgm:spPr/>
      <dgm:t>
        <a:bodyPr/>
        <a:lstStyle/>
        <a:p>
          <a:endParaRPr lang="en-US" sz="2400"/>
        </a:p>
      </dgm:t>
    </dgm:pt>
    <dgm:pt modelId="{61EEA4F4-88D0-014C-851C-30EE523E74F8}">
      <dgm:prSet custT="1"/>
      <dgm:spPr/>
      <dgm:t>
        <a:bodyPr/>
        <a:lstStyle/>
        <a:p>
          <a:r>
            <a:rPr lang="en-US" sz="1600"/>
            <a:t>Ramp up public outreach</a:t>
          </a:r>
        </a:p>
      </dgm:t>
    </dgm:pt>
    <dgm:pt modelId="{5FB0DA56-14D4-5740-BEF2-345422F1A27C}" type="parTrans" cxnId="{FA13A1EC-09F0-DF47-87E5-54097E39886C}">
      <dgm:prSet/>
      <dgm:spPr/>
      <dgm:t>
        <a:bodyPr/>
        <a:lstStyle/>
        <a:p>
          <a:endParaRPr lang="en-US" sz="2400"/>
        </a:p>
      </dgm:t>
    </dgm:pt>
    <dgm:pt modelId="{F41A271F-BB56-A849-9AB2-87B2D0CFD39E}" type="sibTrans" cxnId="{FA13A1EC-09F0-DF47-87E5-54097E39886C}">
      <dgm:prSet/>
      <dgm:spPr/>
      <dgm:t>
        <a:bodyPr/>
        <a:lstStyle/>
        <a:p>
          <a:endParaRPr lang="en-US" sz="2400"/>
        </a:p>
      </dgm:t>
    </dgm:pt>
    <dgm:pt modelId="{1D725565-F1E6-294A-8D51-9034A160273F}">
      <dgm:prSet custT="1"/>
      <dgm:spPr/>
      <dgm:t>
        <a:bodyPr/>
        <a:lstStyle/>
        <a:p>
          <a:pPr>
            <a:defRPr b="1"/>
          </a:pPr>
          <a:r>
            <a:rPr lang="en-US" sz="1800" dirty="0">
              <a:latin typeface="Gill Sans MT" panose="020B0502020104020203" pitchFamily="34" charset="77"/>
            </a:rPr>
            <a:t>Mar 2022</a:t>
          </a:r>
        </a:p>
      </dgm:t>
    </dgm:pt>
    <dgm:pt modelId="{A06AEE58-1D6E-0547-860C-B2550FB183EB}" type="parTrans" cxnId="{9695AC40-5059-8843-A8B9-FA89D0CE421A}">
      <dgm:prSet/>
      <dgm:spPr/>
      <dgm:t>
        <a:bodyPr/>
        <a:lstStyle/>
        <a:p>
          <a:endParaRPr lang="en-US"/>
        </a:p>
      </dgm:t>
    </dgm:pt>
    <dgm:pt modelId="{1B30766C-2339-D848-9120-3DAB73880134}" type="sibTrans" cxnId="{9695AC40-5059-8843-A8B9-FA89D0CE421A}">
      <dgm:prSet/>
      <dgm:spPr/>
      <dgm:t>
        <a:bodyPr/>
        <a:lstStyle/>
        <a:p>
          <a:endParaRPr lang="en-US"/>
        </a:p>
      </dgm:t>
    </dgm:pt>
    <dgm:pt modelId="{622FCBA6-FF1F-BD44-B811-D5102D0A401A}">
      <dgm:prSet custT="1"/>
      <dgm:spPr/>
      <dgm:t>
        <a:bodyPr/>
        <a:lstStyle/>
        <a:p>
          <a:r>
            <a:rPr lang="en-US" sz="1600"/>
            <a:t>First CAPC meeting</a:t>
          </a:r>
        </a:p>
      </dgm:t>
    </dgm:pt>
    <dgm:pt modelId="{6E386F00-D07C-B444-BE49-6A85DF13AC45}" type="parTrans" cxnId="{BEB7A382-6896-C441-BF96-B6940998DA12}">
      <dgm:prSet/>
      <dgm:spPr/>
      <dgm:t>
        <a:bodyPr/>
        <a:lstStyle/>
        <a:p>
          <a:endParaRPr lang="en-US"/>
        </a:p>
      </dgm:t>
    </dgm:pt>
    <dgm:pt modelId="{0081942B-D91F-C644-B794-87FF079B161B}" type="sibTrans" cxnId="{BEB7A382-6896-C441-BF96-B6940998DA12}">
      <dgm:prSet/>
      <dgm:spPr/>
      <dgm:t>
        <a:bodyPr/>
        <a:lstStyle/>
        <a:p>
          <a:endParaRPr lang="en-US"/>
        </a:p>
      </dgm:t>
    </dgm:pt>
    <dgm:pt modelId="{F71513E4-49DD-CC46-82AB-E6C7704849C6}" type="pres">
      <dgm:prSet presAssocID="{F40E58EA-48E1-41C2-AE88-FF99013A4F3D}" presName="root" presStyleCnt="0">
        <dgm:presLayoutVars>
          <dgm:chMax/>
          <dgm:chPref/>
          <dgm:animLvl val="lvl"/>
        </dgm:presLayoutVars>
      </dgm:prSet>
      <dgm:spPr/>
    </dgm:pt>
    <dgm:pt modelId="{AC3DDE2D-B136-6E48-8045-6585CB4EA82F}" type="pres">
      <dgm:prSet presAssocID="{F40E58EA-48E1-41C2-AE88-FF99013A4F3D}" presName="divider" presStyleLbl="node1" presStyleIdx="0" presStyleCnt="1"/>
      <dgm:spPr/>
    </dgm:pt>
    <dgm:pt modelId="{39E128FB-CD1D-BE4E-BAF6-31072C082A34}" type="pres">
      <dgm:prSet presAssocID="{F40E58EA-48E1-41C2-AE88-FF99013A4F3D}" presName="nodes" presStyleCnt="0">
        <dgm:presLayoutVars>
          <dgm:chMax/>
          <dgm:chPref/>
          <dgm:animLvl val="lvl"/>
        </dgm:presLayoutVars>
      </dgm:prSet>
      <dgm:spPr/>
    </dgm:pt>
    <dgm:pt modelId="{CCB88578-6B66-774C-A8D2-03694CA67E48}" type="pres">
      <dgm:prSet presAssocID="{1D725565-F1E6-294A-8D51-9034A160273F}" presName="composite" presStyleCnt="0"/>
      <dgm:spPr/>
    </dgm:pt>
    <dgm:pt modelId="{819B54ED-E27D-1342-985A-393F8BEF6154}" type="pres">
      <dgm:prSet presAssocID="{1D725565-F1E6-294A-8D51-9034A160273F}" presName="L1TextContainer" presStyleLbl="revTx" presStyleIdx="0" presStyleCnt="7">
        <dgm:presLayoutVars>
          <dgm:chMax val="1"/>
          <dgm:chPref val="1"/>
          <dgm:bulletEnabled val="1"/>
        </dgm:presLayoutVars>
      </dgm:prSet>
      <dgm:spPr/>
    </dgm:pt>
    <dgm:pt modelId="{2EEF7316-D108-A24F-97AD-741035AFB5DC}" type="pres">
      <dgm:prSet presAssocID="{1D725565-F1E6-294A-8D51-9034A160273F}" presName="L2TextContainerWrapper" presStyleCnt="0">
        <dgm:presLayoutVars>
          <dgm:chMax val="0"/>
          <dgm:chPref val="0"/>
          <dgm:bulletEnabled val="1"/>
        </dgm:presLayoutVars>
      </dgm:prSet>
      <dgm:spPr/>
    </dgm:pt>
    <dgm:pt modelId="{5DBA5E50-D877-E54D-99B1-45E55AC19659}" type="pres">
      <dgm:prSet presAssocID="{1D725565-F1E6-294A-8D51-9034A160273F}" presName="L2TextContainer" presStyleLbl="bgAccFollowNode1" presStyleIdx="0" presStyleCnt="7" custLinFactNeighborY="12290"/>
      <dgm:spPr/>
    </dgm:pt>
    <dgm:pt modelId="{3262C767-123C-BD42-8E3A-E3E49ADDA1F2}" type="pres">
      <dgm:prSet presAssocID="{1D725565-F1E6-294A-8D51-9034A160273F}" presName="FlexibleEmptyPlaceHolder" presStyleCnt="0"/>
      <dgm:spPr/>
    </dgm:pt>
    <dgm:pt modelId="{D29AD122-9D19-D84D-97AE-21CA7C24BBBA}" type="pres">
      <dgm:prSet presAssocID="{1D725565-F1E6-294A-8D51-9034A160273F}" presName="ConnectLine" presStyleLbl="alignNode1" presStyleIdx="0" presStyleCnt="7"/>
      <dgm:spPr>
        <a:solidFill>
          <a:schemeClr val="accent1">
            <a:shade val="50000"/>
            <a:hueOff val="0"/>
            <a:satOff val="0"/>
            <a:lumOff val="0"/>
            <a:alphaOff val="0"/>
          </a:schemeClr>
        </a:solidFill>
        <a:ln w="6350" cap="flat" cmpd="sng" algn="in">
          <a:solidFill>
            <a:schemeClr val="accent1">
              <a:shade val="50000"/>
              <a:hueOff val="0"/>
              <a:satOff val="0"/>
              <a:lumOff val="0"/>
              <a:alphaOff val="0"/>
            </a:schemeClr>
          </a:solidFill>
          <a:prstDash val="dash"/>
        </a:ln>
        <a:effectLst/>
      </dgm:spPr>
    </dgm:pt>
    <dgm:pt modelId="{A7059B41-B9AD-474A-9160-EABAD312C194}" type="pres">
      <dgm:prSet presAssocID="{1D725565-F1E6-294A-8D51-9034A160273F}" presName="ConnectorPoint" presStyleLbl="fgAcc1" presStyleIdx="0" presStyleCnt="7"/>
      <dgm:spPr>
        <a:solidFill>
          <a:schemeClr val="lt1">
            <a:alpha val="90000"/>
            <a:hueOff val="0"/>
            <a:satOff val="0"/>
            <a:lumOff val="0"/>
            <a:alphaOff val="0"/>
          </a:schemeClr>
        </a:solidFill>
        <a:ln w="12700" cap="flat" cmpd="sng" algn="in">
          <a:noFill/>
          <a:prstDash val="solid"/>
        </a:ln>
        <a:effectLst/>
      </dgm:spPr>
    </dgm:pt>
    <dgm:pt modelId="{3DC0E57B-3424-6245-985C-595102C21895}" type="pres">
      <dgm:prSet presAssocID="{1D725565-F1E6-294A-8D51-9034A160273F}" presName="EmptyPlaceHolder" presStyleCnt="0"/>
      <dgm:spPr/>
    </dgm:pt>
    <dgm:pt modelId="{1C041021-8309-6B4E-B440-27A72B5942F2}" type="pres">
      <dgm:prSet presAssocID="{1B30766C-2339-D848-9120-3DAB73880134}" presName="spaceBetweenRectangles" presStyleCnt="0"/>
      <dgm:spPr/>
    </dgm:pt>
    <dgm:pt modelId="{E4978E6D-7C28-2E40-AF14-67C2243DFCCF}" type="pres">
      <dgm:prSet presAssocID="{CB83C8F9-FEC7-4229-9027-6FA52A84F5ED}" presName="composite" presStyleCnt="0"/>
      <dgm:spPr/>
    </dgm:pt>
    <dgm:pt modelId="{C6DAA2FB-E731-F34B-8485-0E5F2EE983DB}" type="pres">
      <dgm:prSet presAssocID="{CB83C8F9-FEC7-4229-9027-6FA52A84F5ED}" presName="L1TextContainer" presStyleLbl="revTx" presStyleIdx="1" presStyleCnt="7">
        <dgm:presLayoutVars>
          <dgm:chMax val="1"/>
          <dgm:chPref val="1"/>
          <dgm:bulletEnabled val="1"/>
        </dgm:presLayoutVars>
      </dgm:prSet>
      <dgm:spPr/>
    </dgm:pt>
    <dgm:pt modelId="{78345E82-3F4F-694A-B5AE-D045BF205426}" type="pres">
      <dgm:prSet presAssocID="{CB83C8F9-FEC7-4229-9027-6FA52A84F5ED}" presName="L2TextContainerWrapper" presStyleCnt="0">
        <dgm:presLayoutVars>
          <dgm:chMax val="0"/>
          <dgm:chPref val="0"/>
          <dgm:bulletEnabled val="1"/>
        </dgm:presLayoutVars>
      </dgm:prSet>
      <dgm:spPr/>
    </dgm:pt>
    <dgm:pt modelId="{CA84A59F-BE14-1341-BCDB-F11BEA941320}" type="pres">
      <dgm:prSet presAssocID="{CB83C8F9-FEC7-4229-9027-6FA52A84F5ED}" presName="L2TextContainer" presStyleLbl="bgAccFollowNode1" presStyleIdx="1" presStyleCnt="7"/>
      <dgm:spPr/>
    </dgm:pt>
    <dgm:pt modelId="{B821296A-6FEC-D847-995E-00EE21B0F18C}" type="pres">
      <dgm:prSet presAssocID="{CB83C8F9-FEC7-4229-9027-6FA52A84F5ED}" presName="FlexibleEmptyPlaceHolder" presStyleCnt="0"/>
      <dgm:spPr/>
    </dgm:pt>
    <dgm:pt modelId="{30E046C7-2924-4041-A8F6-07E877D469EB}" type="pres">
      <dgm:prSet presAssocID="{CB83C8F9-FEC7-4229-9027-6FA52A84F5ED}" presName="ConnectLine" presStyleLbl="alignNode1" presStyleIdx="1" presStyleCnt="7"/>
      <dgm:spPr>
        <a:solidFill>
          <a:schemeClr val="accent1">
            <a:shade val="50000"/>
            <a:hueOff val="-156062"/>
            <a:satOff val="3542"/>
            <a:lumOff val="12701"/>
            <a:alphaOff val="0"/>
          </a:schemeClr>
        </a:solidFill>
        <a:ln w="6350" cap="flat" cmpd="sng" algn="in">
          <a:solidFill>
            <a:schemeClr val="accent1">
              <a:shade val="50000"/>
              <a:hueOff val="-156062"/>
              <a:satOff val="3542"/>
              <a:lumOff val="12701"/>
              <a:alphaOff val="0"/>
            </a:schemeClr>
          </a:solidFill>
          <a:prstDash val="dash"/>
        </a:ln>
        <a:effectLst/>
      </dgm:spPr>
    </dgm:pt>
    <dgm:pt modelId="{55743374-BECC-A843-8EB6-2F08F341B3E1}" type="pres">
      <dgm:prSet presAssocID="{CB83C8F9-FEC7-4229-9027-6FA52A84F5ED}" presName="ConnectorPoint" presStyleLbl="fgAcc1" presStyleIdx="1" presStyleCnt="7"/>
      <dgm:spPr>
        <a:solidFill>
          <a:schemeClr val="lt1">
            <a:alpha val="90000"/>
            <a:hueOff val="0"/>
            <a:satOff val="0"/>
            <a:lumOff val="0"/>
            <a:alphaOff val="0"/>
          </a:schemeClr>
        </a:solidFill>
        <a:ln w="12700" cap="flat" cmpd="sng" algn="in">
          <a:noFill/>
          <a:prstDash val="solid"/>
        </a:ln>
        <a:effectLst/>
      </dgm:spPr>
    </dgm:pt>
    <dgm:pt modelId="{C56AE8D0-3603-474F-9D35-6AE5302A14B2}" type="pres">
      <dgm:prSet presAssocID="{CB83C8F9-FEC7-4229-9027-6FA52A84F5ED}" presName="EmptyPlaceHolder" presStyleCnt="0"/>
      <dgm:spPr/>
    </dgm:pt>
    <dgm:pt modelId="{D3210069-904A-C94F-A676-2C3BCBFB04E3}" type="pres">
      <dgm:prSet presAssocID="{7BB3046A-112C-42AF-8E06-2673D3B91ADC}" presName="spaceBetweenRectangles" presStyleCnt="0"/>
      <dgm:spPr/>
    </dgm:pt>
    <dgm:pt modelId="{1EBC1ACD-CDB5-C144-A7FA-4BDFF46B1CC5}" type="pres">
      <dgm:prSet presAssocID="{9C1D61C1-5AA0-49FE-AB29-E63D81B5746E}" presName="composite" presStyleCnt="0"/>
      <dgm:spPr/>
    </dgm:pt>
    <dgm:pt modelId="{B373FA4D-E3E5-7C42-83FB-2B5D6DA70FBF}" type="pres">
      <dgm:prSet presAssocID="{9C1D61C1-5AA0-49FE-AB29-E63D81B5746E}" presName="L1TextContainer" presStyleLbl="revTx" presStyleIdx="2" presStyleCnt="7">
        <dgm:presLayoutVars>
          <dgm:chMax val="1"/>
          <dgm:chPref val="1"/>
          <dgm:bulletEnabled val="1"/>
        </dgm:presLayoutVars>
      </dgm:prSet>
      <dgm:spPr/>
    </dgm:pt>
    <dgm:pt modelId="{8C680791-95C3-0146-B267-F69A081AEE59}" type="pres">
      <dgm:prSet presAssocID="{9C1D61C1-5AA0-49FE-AB29-E63D81B5746E}" presName="L2TextContainerWrapper" presStyleCnt="0">
        <dgm:presLayoutVars>
          <dgm:chMax val="0"/>
          <dgm:chPref val="0"/>
          <dgm:bulletEnabled val="1"/>
        </dgm:presLayoutVars>
      </dgm:prSet>
      <dgm:spPr/>
    </dgm:pt>
    <dgm:pt modelId="{48D97893-E9D9-6043-9B52-E66194402B94}" type="pres">
      <dgm:prSet presAssocID="{9C1D61C1-5AA0-49FE-AB29-E63D81B5746E}" presName="L2TextContainer" presStyleLbl="bgAccFollowNode1" presStyleIdx="2" presStyleCnt="7" custLinFactNeighborY="5530"/>
      <dgm:spPr/>
    </dgm:pt>
    <dgm:pt modelId="{FA8F8422-A34C-7346-ADA8-0413413734C0}" type="pres">
      <dgm:prSet presAssocID="{9C1D61C1-5AA0-49FE-AB29-E63D81B5746E}" presName="FlexibleEmptyPlaceHolder" presStyleCnt="0"/>
      <dgm:spPr/>
    </dgm:pt>
    <dgm:pt modelId="{CA0814AA-E771-DE4D-9C99-FFAF88F182F9}" type="pres">
      <dgm:prSet presAssocID="{9C1D61C1-5AA0-49FE-AB29-E63D81B5746E}" presName="ConnectLine" presStyleLbl="alignNode1" presStyleIdx="2" presStyleCnt="7"/>
      <dgm:spPr>
        <a:solidFill>
          <a:schemeClr val="accent1">
            <a:shade val="50000"/>
            <a:hueOff val="-312123"/>
            <a:satOff val="7083"/>
            <a:lumOff val="25402"/>
            <a:alphaOff val="0"/>
          </a:schemeClr>
        </a:solidFill>
        <a:ln w="6350" cap="flat" cmpd="sng" algn="in">
          <a:solidFill>
            <a:schemeClr val="accent1">
              <a:shade val="50000"/>
              <a:hueOff val="-312123"/>
              <a:satOff val="7083"/>
              <a:lumOff val="25402"/>
              <a:alphaOff val="0"/>
            </a:schemeClr>
          </a:solidFill>
          <a:prstDash val="dash"/>
        </a:ln>
        <a:effectLst/>
      </dgm:spPr>
    </dgm:pt>
    <dgm:pt modelId="{DFEB4E76-DDFA-9F4B-A723-294630D33E14}" type="pres">
      <dgm:prSet presAssocID="{9C1D61C1-5AA0-49FE-AB29-E63D81B5746E}" presName="ConnectorPoint" presStyleLbl="fgAcc1" presStyleIdx="2" presStyleCnt="7"/>
      <dgm:spPr>
        <a:solidFill>
          <a:schemeClr val="lt1">
            <a:alpha val="90000"/>
            <a:hueOff val="0"/>
            <a:satOff val="0"/>
            <a:lumOff val="0"/>
            <a:alphaOff val="0"/>
          </a:schemeClr>
        </a:solidFill>
        <a:ln w="12700" cap="flat" cmpd="sng" algn="in">
          <a:noFill/>
          <a:prstDash val="solid"/>
        </a:ln>
        <a:effectLst/>
      </dgm:spPr>
    </dgm:pt>
    <dgm:pt modelId="{211E054E-3730-AC4E-AC08-065D034A4C95}" type="pres">
      <dgm:prSet presAssocID="{9C1D61C1-5AA0-49FE-AB29-E63D81B5746E}" presName="EmptyPlaceHolder" presStyleCnt="0"/>
      <dgm:spPr/>
    </dgm:pt>
    <dgm:pt modelId="{680198D3-1BD2-FD4C-9665-173A8227A4A6}" type="pres">
      <dgm:prSet presAssocID="{F56BC376-A4CC-439C-ABB8-CDFAE5648469}" presName="spaceBetweenRectangles" presStyleCnt="0"/>
      <dgm:spPr/>
    </dgm:pt>
    <dgm:pt modelId="{B5056B66-334B-6345-8F85-84EA01AF8876}" type="pres">
      <dgm:prSet presAssocID="{33BC1575-7D63-47D9-AF06-AAB492CC119F}" presName="composite" presStyleCnt="0"/>
      <dgm:spPr/>
    </dgm:pt>
    <dgm:pt modelId="{5E836996-26A1-4043-A333-F0D16E202C90}" type="pres">
      <dgm:prSet presAssocID="{33BC1575-7D63-47D9-AF06-AAB492CC119F}" presName="L1TextContainer" presStyleLbl="revTx" presStyleIdx="3" presStyleCnt="7">
        <dgm:presLayoutVars>
          <dgm:chMax val="1"/>
          <dgm:chPref val="1"/>
          <dgm:bulletEnabled val="1"/>
        </dgm:presLayoutVars>
      </dgm:prSet>
      <dgm:spPr/>
    </dgm:pt>
    <dgm:pt modelId="{2B474B09-22CE-9844-B2EC-C30C74DA4B7B}" type="pres">
      <dgm:prSet presAssocID="{33BC1575-7D63-47D9-AF06-AAB492CC119F}" presName="L2TextContainerWrapper" presStyleCnt="0">
        <dgm:presLayoutVars>
          <dgm:chMax val="0"/>
          <dgm:chPref val="0"/>
          <dgm:bulletEnabled val="1"/>
        </dgm:presLayoutVars>
      </dgm:prSet>
      <dgm:spPr/>
    </dgm:pt>
    <dgm:pt modelId="{6A5B380B-A822-A744-B504-466B32BF6435}" type="pres">
      <dgm:prSet presAssocID="{33BC1575-7D63-47D9-AF06-AAB492CC119F}" presName="L2TextContainer" presStyleLbl="bgAccFollowNode1" presStyleIdx="3" presStyleCnt="7"/>
      <dgm:spPr/>
    </dgm:pt>
    <dgm:pt modelId="{FEA24A00-0DA7-2446-A7BA-1981C069557C}" type="pres">
      <dgm:prSet presAssocID="{33BC1575-7D63-47D9-AF06-AAB492CC119F}" presName="FlexibleEmptyPlaceHolder" presStyleCnt="0"/>
      <dgm:spPr/>
    </dgm:pt>
    <dgm:pt modelId="{AB18B9EC-2A82-3B4B-9A52-68DCFF944F8B}" type="pres">
      <dgm:prSet presAssocID="{33BC1575-7D63-47D9-AF06-AAB492CC119F}" presName="ConnectLine" presStyleLbl="alignNode1" presStyleIdx="3" presStyleCnt="7"/>
      <dgm:spPr>
        <a:solidFill>
          <a:schemeClr val="accent1">
            <a:shade val="50000"/>
            <a:hueOff val="-468185"/>
            <a:satOff val="10625"/>
            <a:lumOff val="38103"/>
            <a:alphaOff val="0"/>
          </a:schemeClr>
        </a:solidFill>
        <a:ln w="6350" cap="flat" cmpd="sng" algn="in">
          <a:solidFill>
            <a:schemeClr val="accent1">
              <a:shade val="50000"/>
              <a:hueOff val="-468185"/>
              <a:satOff val="10625"/>
              <a:lumOff val="38103"/>
              <a:alphaOff val="0"/>
            </a:schemeClr>
          </a:solidFill>
          <a:prstDash val="dash"/>
        </a:ln>
        <a:effectLst/>
      </dgm:spPr>
    </dgm:pt>
    <dgm:pt modelId="{90A90767-67CC-4E46-9741-19BF5EE4FAD0}" type="pres">
      <dgm:prSet presAssocID="{33BC1575-7D63-47D9-AF06-AAB492CC119F}" presName="ConnectorPoint" presStyleLbl="fgAcc1" presStyleIdx="3" presStyleCnt="7"/>
      <dgm:spPr>
        <a:solidFill>
          <a:schemeClr val="lt1">
            <a:alpha val="90000"/>
            <a:hueOff val="0"/>
            <a:satOff val="0"/>
            <a:lumOff val="0"/>
            <a:alphaOff val="0"/>
          </a:schemeClr>
        </a:solidFill>
        <a:ln w="12700" cap="flat" cmpd="sng" algn="in">
          <a:noFill/>
          <a:prstDash val="solid"/>
        </a:ln>
        <a:effectLst/>
      </dgm:spPr>
    </dgm:pt>
    <dgm:pt modelId="{2D6DC8E3-D400-B54D-A294-A6B15E1BFA30}" type="pres">
      <dgm:prSet presAssocID="{33BC1575-7D63-47D9-AF06-AAB492CC119F}" presName="EmptyPlaceHolder" presStyleCnt="0"/>
      <dgm:spPr/>
    </dgm:pt>
    <dgm:pt modelId="{34EF99C3-93BE-6046-8ECF-C4AEB6C5F32A}" type="pres">
      <dgm:prSet presAssocID="{D1933D4A-CC25-4C62-8131-5481ECA07952}" presName="spaceBetweenRectangles" presStyleCnt="0"/>
      <dgm:spPr/>
    </dgm:pt>
    <dgm:pt modelId="{D782CBBF-B0E9-F04F-909F-4372B9387542}" type="pres">
      <dgm:prSet presAssocID="{F3E3AFF4-F974-477B-B31F-CA330E343F58}" presName="composite" presStyleCnt="0"/>
      <dgm:spPr/>
    </dgm:pt>
    <dgm:pt modelId="{A9804742-268B-D848-8965-18F3C7A723A3}" type="pres">
      <dgm:prSet presAssocID="{F3E3AFF4-F974-477B-B31F-CA330E343F58}" presName="L1TextContainer" presStyleLbl="revTx" presStyleIdx="4" presStyleCnt="7">
        <dgm:presLayoutVars>
          <dgm:chMax val="1"/>
          <dgm:chPref val="1"/>
          <dgm:bulletEnabled val="1"/>
        </dgm:presLayoutVars>
      </dgm:prSet>
      <dgm:spPr/>
    </dgm:pt>
    <dgm:pt modelId="{B0BBD860-149E-F84F-B13F-F13762A7060A}" type="pres">
      <dgm:prSet presAssocID="{F3E3AFF4-F974-477B-B31F-CA330E343F58}" presName="L2TextContainerWrapper" presStyleCnt="0">
        <dgm:presLayoutVars>
          <dgm:chMax val="0"/>
          <dgm:chPref val="0"/>
          <dgm:bulletEnabled val="1"/>
        </dgm:presLayoutVars>
      </dgm:prSet>
      <dgm:spPr/>
    </dgm:pt>
    <dgm:pt modelId="{F9E8627E-E3BD-3947-B2B7-D26F955EA5A7}" type="pres">
      <dgm:prSet presAssocID="{F3E3AFF4-F974-477B-B31F-CA330E343F58}" presName="L2TextContainer" presStyleLbl="bgAccFollowNode1" presStyleIdx="4" presStyleCnt="7"/>
      <dgm:spPr/>
    </dgm:pt>
    <dgm:pt modelId="{705FD200-2DBC-6741-8339-DE8B7B7B7300}" type="pres">
      <dgm:prSet presAssocID="{F3E3AFF4-F974-477B-B31F-CA330E343F58}" presName="FlexibleEmptyPlaceHolder" presStyleCnt="0"/>
      <dgm:spPr/>
    </dgm:pt>
    <dgm:pt modelId="{FB0C39AD-78B5-DA45-A5F1-D6EF5F7A7F5F}" type="pres">
      <dgm:prSet presAssocID="{F3E3AFF4-F974-477B-B31F-CA330E343F58}" presName="ConnectLine" presStyleLbl="alignNode1" presStyleIdx="4" presStyleCnt="7"/>
      <dgm:spPr>
        <a:solidFill>
          <a:schemeClr val="accent1">
            <a:shade val="50000"/>
            <a:hueOff val="-468185"/>
            <a:satOff val="10625"/>
            <a:lumOff val="38103"/>
            <a:alphaOff val="0"/>
          </a:schemeClr>
        </a:solidFill>
        <a:ln w="6350" cap="flat" cmpd="sng" algn="in">
          <a:solidFill>
            <a:schemeClr val="accent1">
              <a:shade val="50000"/>
              <a:hueOff val="-468185"/>
              <a:satOff val="10625"/>
              <a:lumOff val="38103"/>
              <a:alphaOff val="0"/>
            </a:schemeClr>
          </a:solidFill>
          <a:prstDash val="dash"/>
        </a:ln>
        <a:effectLst/>
      </dgm:spPr>
    </dgm:pt>
    <dgm:pt modelId="{8511403E-9969-BD42-B717-E2DA5D1597A0}" type="pres">
      <dgm:prSet presAssocID="{F3E3AFF4-F974-477B-B31F-CA330E343F58}" presName="ConnectorPoint" presStyleLbl="fgAcc1" presStyleIdx="4" presStyleCnt="7"/>
      <dgm:spPr>
        <a:solidFill>
          <a:schemeClr val="lt1">
            <a:alpha val="90000"/>
            <a:hueOff val="0"/>
            <a:satOff val="0"/>
            <a:lumOff val="0"/>
            <a:alphaOff val="0"/>
          </a:schemeClr>
        </a:solidFill>
        <a:ln w="12700" cap="flat" cmpd="sng" algn="in">
          <a:noFill/>
          <a:prstDash val="solid"/>
        </a:ln>
        <a:effectLst/>
      </dgm:spPr>
    </dgm:pt>
    <dgm:pt modelId="{746BEAB6-F764-2A43-A666-3A637A6E536B}" type="pres">
      <dgm:prSet presAssocID="{F3E3AFF4-F974-477B-B31F-CA330E343F58}" presName="EmptyPlaceHolder" presStyleCnt="0"/>
      <dgm:spPr/>
    </dgm:pt>
    <dgm:pt modelId="{8BCB17E8-FE76-C447-91C8-8B2B83337235}" type="pres">
      <dgm:prSet presAssocID="{FFB9DB98-0455-4947-A9E9-E0477A182BE3}" presName="spaceBetweenRectangles" presStyleCnt="0"/>
      <dgm:spPr/>
    </dgm:pt>
    <dgm:pt modelId="{98DE0DDB-F293-3F49-B9B4-DB0F51873536}" type="pres">
      <dgm:prSet presAssocID="{D213CD02-D610-425F-B3B2-A253D7066003}" presName="composite" presStyleCnt="0"/>
      <dgm:spPr/>
    </dgm:pt>
    <dgm:pt modelId="{B91E3EEC-E017-7041-807C-42BCBD16899A}" type="pres">
      <dgm:prSet presAssocID="{D213CD02-D610-425F-B3B2-A253D7066003}" presName="L1TextContainer" presStyleLbl="revTx" presStyleIdx="5" presStyleCnt="7">
        <dgm:presLayoutVars>
          <dgm:chMax val="1"/>
          <dgm:chPref val="1"/>
          <dgm:bulletEnabled val="1"/>
        </dgm:presLayoutVars>
      </dgm:prSet>
      <dgm:spPr/>
    </dgm:pt>
    <dgm:pt modelId="{6C87E475-DCF3-224B-963E-763272DA6E11}" type="pres">
      <dgm:prSet presAssocID="{D213CD02-D610-425F-B3B2-A253D7066003}" presName="L2TextContainerWrapper" presStyleCnt="0">
        <dgm:presLayoutVars>
          <dgm:chMax val="0"/>
          <dgm:chPref val="0"/>
          <dgm:bulletEnabled val="1"/>
        </dgm:presLayoutVars>
      </dgm:prSet>
      <dgm:spPr/>
    </dgm:pt>
    <dgm:pt modelId="{E7A28A99-6763-4046-9881-293A059020CB}" type="pres">
      <dgm:prSet presAssocID="{D213CD02-D610-425F-B3B2-A253D7066003}" presName="L2TextContainer" presStyleLbl="bgAccFollowNode1" presStyleIdx="5" presStyleCnt="7"/>
      <dgm:spPr/>
    </dgm:pt>
    <dgm:pt modelId="{62DF2A45-DABC-E24D-B3C3-A63D33C53351}" type="pres">
      <dgm:prSet presAssocID="{D213CD02-D610-425F-B3B2-A253D7066003}" presName="FlexibleEmptyPlaceHolder" presStyleCnt="0"/>
      <dgm:spPr/>
    </dgm:pt>
    <dgm:pt modelId="{98AEF68C-6F1D-1F4D-85E3-6C76452F875F}" type="pres">
      <dgm:prSet presAssocID="{D213CD02-D610-425F-B3B2-A253D7066003}" presName="ConnectLine" presStyleLbl="alignNode1" presStyleIdx="5" presStyleCnt="7"/>
      <dgm:spPr>
        <a:solidFill>
          <a:schemeClr val="accent1">
            <a:shade val="50000"/>
            <a:hueOff val="-312123"/>
            <a:satOff val="7083"/>
            <a:lumOff val="25402"/>
            <a:alphaOff val="0"/>
          </a:schemeClr>
        </a:solidFill>
        <a:ln w="6350" cap="flat" cmpd="sng" algn="in">
          <a:solidFill>
            <a:schemeClr val="accent1">
              <a:shade val="50000"/>
              <a:hueOff val="-312123"/>
              <a:satOff val="7083"/>
              <a:lumOff val="25402"/>
              <a:alphaOff val="0"/>
            </a:schemeClr>
          </a:solidFill>
          <a:prstDash val="dash"/>
        </a:ln>
        <a:effectLst/>
      </dgm:spPr>
    </dgm:pt>
    <dgm:pt modelId="{8E485DA4-0F1F-CD4E-91A5-3FC4515C2E7A}" type="pres">
      <dgm:prSet presAssocID="{D213CD02-D610-425F-B3B2-A253D7066003}" presName="ConnectorPoint" presStyleLbl="fgAcc1" presStyleIdx="5" presStyleCnt="7"/>
      <dgm:spPr>
        <a:solidFill>
          <a:schemeClr val="lt1">
            <a:alpha val="90000"/>
            <a:hueOff val="0"/>
            <a:satOff val="0"/>
            <a:lumOff val="0"/>
            <a:alphaOff val="0"/>
          </a:schemeClr>
        </a:solidFill>
        <a:ln w="12700" cap="flat" cmpd="sng" algn="in">
          <a:noFill/>
          <a:prstDash val="solid"/>
        </a:ln>
        <a:effectLst/>
      </dgm:spPr>
    </dgm:pt>
    <dgm:pt modelId="{8ECB502F-C979-A94E-ADC6-3A501728660F}" type="pres">
      <dgm:prSet presAssocID="{D213CD02-D610-425F-B3B2-A253D7066003}" presName="EmptyPlaceHolder" presStyleCnt="0"/>
      <dgm:spPr/>
    </dgm:pt>
    <dgm:pt modelId="{A434EB65-4E46-8A4D-B240-30077ABBCB0B}" type="pres">
      <dgm:prSet presAssocID="{36F001A4-CFED-4035-9CF7-F80BB3AD0205}" presName="spaceBetweenRectangles" presStyleCnt="0"/>
      <dgm:spPr/>
    </dgm:pt>
    <dgm:pt modelId="{68D5591C-FDF7-D746-BF07-1EB5C1AB31C5}" type="pres">
      <dgm:prSet presAssocID="{5723E2A0-318E-C747-9C9C-9E072BE53BFB}" presName="composite" presStyleCnt="0"/>
      <dgm:spPr/>
    </dgm:pt>
    <dgm:pt modelId="{3D443C08-C7B2-BF4D-AA69-3A85623CFAC4}" type="pres">
      <dgm:prSet presAssocID="{5723E2A0-318E-C747-9C9C-9E072BE53BFB}" presName="L1TextContainer" presStyleLbl="revTx" presStyleIdx="6" presStyleCnt="7">
        <dgm:presLayoutVars>
          <dgm:chMax val="1"/>
          <dgm:chPref val="1"/>
          <dgm:bulletEnabled val="1"/>
        </dgm:presLayoutVars>
      </dgm:prSet>
      <dgm:spPr/>
    </dgm:pt>
    <dgm:pt modelId="{E88E9756-2274-1544-8497-C0BD4BB84529}" type="pres">
      <dgm:prSet presAssocID="{5723E2A0-318E-C747-9C9C-9E072BE53BFB}" presName="L2TextContainerWrapper" presStyleCnt="0">
        <dgm:presLayoutVars>
          <dgm:chMax val="0"/>
          <dgm:chPref val="0"/>
          <dgm:bulletEnabled val="1"/>
        </dgm:presLayoutVars>
      </dgm:prSet>
      <dgm:spPr/>
    </dgm:pt>
    <dgm:pt modelId="{5B7DE990-B89E-7B4D-B16E-0582E0B18219}" type="pres">
      <dgm:prSet presAssocID="{5723E2A0-318E-C747-9C9C-9E072BE53BFB}" presName="L2TextContainer" presStyleLbl="bgAccFollowNode1" presStyleIdx="6" presStyleCnt="7"/>
      <dgm:spPr/>
    </dgm:pt>
    <dgm:pt modelId="{E76FB087-62F6-4049-8187-14350FB7E2F4}" type="pres">
      <dgm:prSet presAssocID="{5723E2A0-318E-C747-9C9C-9E072BE53BFB}" presName="FlexibleEmptyPlaceHolder" presStyleCnt="0"/>
      <dgm:spPr/>
    </dgm:pt>
    <dgm:pt modelId="{7DF72330-8001-8B46-8F8A-716942F1B785}" type="pres">
      <dgm:prSet presAssocID="{5723E2A0-318E-C747-9C9C-9E072BE53BFB}" presName="ConnectLine" presStyleLbl="alignNode1" presStyleIdx="6" presStyleCnt="7"/>
      <dgm:spPr>
        <a:solidFill>
          <a:schemeClr val="accent1">
            <a:shade val="50000"/>
            <a:hueOff val="-156062"/>
            <a:satOff val="3542"/>
            <a:lumOff val="12701"/>
            <a:alphaOff val="0"/>
          </a:schemeClr>
        </a:solidFill>
        <a:ln w="6350" cap="flat" cmpd="sng" algn="in">
          <a:solidFill>
            <a:schemeClr val="accent1">
              <a:shade val="50000"/>
              <a:hueOff val="-156062"/>
              <a:satOff val="3542"/>
              <a:lumOff val="12701"/>
              <a:alphaOff val="0"/>
            </a:schemeClr>
          </a:solidFill>
          <a:prstDash val="dash"/>
        </a:ln>
        <a:effectLst/>
      </dgm:spPr>
    </dgm:pt>
    <dgm:pt modelId="{85E5213F-7AAC-9E48-9E5D-F4421B889113}" type="pres">
      <dgm:prSet presAssocID="{5723E2A0-318E-C747-9C9C-9E072BE53BFB}" presName="ConnectorPoint" presStyleLbl="fgAcc1" presStyleIdx="6" presStyleCnt="7"/>
      <dgm:spPr>
        <a:solidFill>
          <a:schemeClr val="lt1">
            <a:alpha val="90000"/>
            <a:hueOff val="0"/>
            <a:satOff val="0"/>
            <a:lumOff val="0"/>
            <a:alphaOff val="0"/>
          </a:schemeClr>
        </a:solidFill>
        <a:ln w="12700" cap="flat" cmpd="sng" algn="in">
          <a:noFill/>
          <a:prstDash val="solid"/>
        </a:ln>
        <a:effectLst/>
      </dgm:spPr>
    </dgm:pt>
    <dgm:pt modelId="{F68FE82A-2A2B-D643-BA22-E0A844DD896F}" type="pres">
      <dgm:prSet presAssocID="{5723E2A0-318E-C747-9C9C-9E072BE53BFB}" presName="EmptyPlaceHolder" presStyleCnt="0"/>
      <dgm:spPr/>
    </dgm:pt>
  </dgm:ptLst>
  <dgm:cxnLst>
    <dgm:cxn modelId="{CE13E100-A8E6-1741-974B-039B0CC0CD19}" type="presOf" srcId="{042CF387-CF88-41B3-A17C-6CA72E052E99}" destId="{48D97893-E9D9-6043-9B52-E66194402B94}" srcOrd="0" destOrd="2" presId="urn:microsoft.com/office/officeart/2017/3/layout/HorizontalPathTimeline"/>
    <dgm:cxn modelId="{49D53701-D8C6-B745-BE05-4E416417D5C8}" type="presOf" srcId="{E7CF6931-E012-4EF9-9E3F-DBEF21060975}" destId="{6A5B380B-A822-A744-B504-466B32BF6435}" srcOrd="0" destOrd="0" presId="urn:microsoft.com/office/officeart/2017/3/layout/HorizontalPathTimeline"/>
    <dgm:cxn modelId="{C1E61A03-5EE0-48C8-948D-DBFA588BA6EE}" srcId="{F3E3AFF4-F974-477B-B31F-CA330E343F58}" destId="{CC87B80A-34F9-4548-A4C8-C98BAAC115FD}" srcOrd="2" destOrd="0" parTransId="{98033F90-C834-482E-8442-672DE5D2D96B}" sibTransId="{99F3682E-C0C7-4020-B948-6B6015051073}"/>
    <dgm:cxn modelId="{3F91430A-2B85-4FE1-A888-C313CAB798AC}" srcId="{9C1D61C1-5AA0-49FE-AB29-E63D81B5746E}" destId="{042CF387-CF88-41B3-A17C-6CA72E052E99}" srcOrd="2" destOrd="0" parTransId="{63D006AE-3B0A-433E-93F3-35E9DFF8EF98}" sibTransId="{391E7248-42FA-483D-BDCF-54B30E2E2AFB}"/>
    <dgm:cxn modelId="{3E4F521A-53F0-4A23-9159-5653C02E233E}" srcId="{F40E58EA-48E1-41C2-AE88-FF99013A4F3D}" destId="{9C1D61C1-5AA0-49FE-AB29-E63D81B5746E}" srcOrd="2" destOrd="0" parTransId="{3BFBCA03-9ADA-4AFF-95B6-3580C16AFCF1}" sibTransId="{F56BC376-A4CC-439C-ABB8-CDFAE5648469}"/>
    <dgm:cxn modelId="{532D9B1E-8B7A-5F40-8C19-F0DAE5FA18EE}" type="presOf" srcId="{C9032757-06A2-4CC8-87B4-6AF5A0EF4557}" destId="{48D97893-E9D9-6043-9B52-E66194402B94}" srcOrd="0" destOrd="0" presId="urn:microsoft.com/office/officeart/2017/3/layout/HorizontalPathTimeline"/>
    <dgm:cxn modelId="{745D5420-397E-2D4D-AA54-7EBC215A23FA}" type="presOf" srcId="{9C1D61C1-5AA0-49FE-AB29-E63D81B5746E}" destId="{B373FA4D-E3E5-7C42-83FB-2B5D6DA70FBF}" srcOrd="0" destOrd="0" presId="urn:microsoft.com/office/officeart/2017/3/layout/HorizontalPathTimeline"/>
    <dgm:cxn modelId="{DF859825-84F3-4245-B101-8867A625C968}" srcId="{D213CD02-D610-425F-B3B2-A253D7066003}" destId="{FCBBF44E-36D0-47D8-8568-D48C9798B9FC}" srcOrd="1" destOrd="0" parTransId="{3CD20D6F-0925-4FE9-BF00-D0B73CDCE14A}" sibTransId="{64E23538-0A23-4AC1-9C93-E25E32D1DDA3}"/>
    <dgm:cxn modelId="{EA23DB2F-7480-4A3F-B610-374204F37B82}" srcId="{33BC1575-7D63-47D9-AF06-AAB492CC119F}" destId="{7FC2581B-EAD8-4C5A-A80D-8228A1C19318}" srcOrd="1" destOrd="0" parTransId="{0E819194-102D-4184-8F76-4772A385086F}" sibTransId="{32FBDC2D-28FF-478C-A720-D2D10C8EB418}"/>
    <dgm:cxn modelId="{1355EC30-4E75-47A5-95A4-614D4C94D4BB}" srcId="{D213CD02-D610-425F-B3B2-A253D7066003}" destId="{9F0E6AF9-E0B7-461E-BABB-CF625F1B270D}" srcOrd="0" destOrd="0" parTransId="{D9A59334-B5DC-4D91-B06A-D09409F349C8}" sibTransId="{BAA379E6-6F72-4D02-8AF8-3DAB365E1C99}"/>
    <dgm:cxn modelId="{8305D735-3319-E548-AF71-DE70627F7BF1}" type="presOf" srcId="{9F0E6AF9-E0B7-461E-BABB-CF625F1B270D}" destId="{E7A28A99-6763-4046-9881-293A059020CB}" srcOrd="0" destOrd="0" presId="urn:microsoft.com/office/officeart/2017/3/layout/HorizontalPathTimeline"/>
    <dgm:cxn modelId="{E9E8D136-3F2D-0840-826B-ECCDB6468DF1}" type="presOf" srcId="{33BC1575-7D63-47D9-AF06-AAB492CC119F}" destId="{5E836996-26A1-4043-A333-F0D16E202C90}" srcOrd="0" destOrd="0" presId="urn:microsoft.com/office/officeart/2017/3/layout/HorizontalPathTimeline"/>
    <dgm:cxn modelId="{3A8B6637-701D-8541-9BBD-BF5DA196D2AB}" type="presOf" srcId="{61EEA4F4-88D0-014C-851C-30EE523E74F8}" destId="{5B7DE990-B89E-7B4D-B16E-0582E0B18219}" srcOrd="0" destOrd="2" presId="urn:microsoft.com/office/officeart/2017/3/layout/HorizontalPathTimeline"/>
    <dgm:cxn modelId="{21F1EB38-7B17-6346-A08F-2686AB17EBEA}" type="presOf" srcId="{CC87B80A-34F9-4548-A4C8-C98BAAC115FD}" destId="{F9E8627E-E3BD-3947-B2B7-D26F955EA5A7}" srcOrd="0" destOrd="2" presId="urn:microsoft.com/office/officeart/2017/3/layout/HorizontalPathTimeline"/>
    <dgm:cxn modelId="{D488583C-1A82-484C-B341-C6B70BBF0C97}" srcId="{F3E3AFF4-F974-477B-B31F-CA330E343F58}" destId="{E861BF88-EAA4-4BD7-B37D-8DD5343B4AE6}" srcOrd="0" destOrd="0" parTransId="{1C267855-4C86-4D0C-9F8A-AFD48EF0411E}" sibTransId="{228E24A4-2576-4760-BF3F-D427674868A5}"/>
    <dgm:cxn modelId="{0EEC643E-4CD6-4086-A528-02A05BB9854C}" srcId="{33BC1575-7D63-47D9-AF06-AAB492CC119F}" destId="{E7CF6931-E012-4EF9-9E3F-DBEF21060975}" srcOrd="0" destOrd="0" parTransId="{53640DC2-943A-465F-9EE5-CD123FBA76A0}" sibTransId="{9EBB692D-5B74-435B-8C21-643BCE475EE9}"/>
    <dgm:cxn modelId="{9695AC40-5059-8843-A8B9-FA89D0CE421A}" srcId="{F40E58EA-48E1-41C2-AE88-FF99013A4F3D}" destId="{1D725565-F1E6-294A-8D51-9034A160273F}" srcOrd="0" destOrd="0" parTransId="{A06AEE58-1D6E-0547-860C-B2550FB183EB}" sibTransId="{1B30766C-2339-D848-9120-3DAB73880134}"/>
    <dgm:cxn modelId="{33DBA247-958D-5C4C-8EE2-D00C340358A4}" type="presOf" srcId="{F3E3AFF4-F974-477B-B31F-CA330E343F58}" destId="{A9804742-268B-D848-8965-18F3C7A723A3}" srcOrd="0" destOrd="0" presId="urn:microsoft.com/office/officeart/2017/3/layout/HorizontalPathTimeline"/>
    <dgm:cxn modelId="{FB4C1C4A-1CBD-8841-B126-D554E3A12478}" type="presOf" srcId="{622FCBA6-FF1F-BD44-B811-D5102D0A401A}" destId="{5DBA5E50-D877-E54D-99B1-45E55AC19659}" srcOrd="0" destOrd="0" presId="urn:microsoft.com/office/officeart/2017/3/layout/HorizontalPathTimeline"/>
    <dgm:cxn modelId="{9D80834E-C94E-1F48-AB4F-307930611B68}" srcId="{F40E58EA-48E1-41C2-AE88-FF99013A4F3D}" destId="{5723E2A0-318E-C747-9C9C-9E072BE53BFB}" srcOrd="6" destOrd="0" parTransId="{D23223F4-F64F-C342-A909-822C83CF4EB6}" sibTransId="{5F9EF5D6-539E-9941-83F7-3D95F5AB8D87}"/>
    <dgm:cxn modelId="{5D3F0151-71EB-48AA-A422-EE2849866E01}" srcId="{CB83C8F9-FEC7-4229-9027-6FA52A84F5ED}" destId="{7FE2ADA4-7886-4569-AB17-016631EFE0ED}" srcOrd="0" destOrd="0" parTransId="{3E5EFAF2-26AF-4F5C-B75A-BC6C46357111}" sibTransId="{2E48FBD7-7ACC-48C6-BE47-395F483A9832}"/>
    <dgm:cxn modelId="{1E024F51-E8D2-4CB2-BF45-2ECC156D1B2C}" srcId="{F40E58EA-48E1-41C2-AE88-FF99013A4F3D}" destId="{CB83C8F9-FEC7-4229-9027-6FA52A84F5ED}" srcOrd="1" destOrd="0" parTransId="{61865E10-BDA8-4B34-931E-9F9101BFD3E9}" sibTransId="{7BB3046A-112C-42AF-8E06-2673D3B91ADC}"/>
    <dgm:cxn modelId="{499EDC52-8942-4302-8F2F-5A83DB0BA336}" srcId="{F40E58EA-48E1-41C2-AE88-FF99013A4F3D}" destId="{F3E3AFF4-F974-477B-B31F-CA330E343F58}" srcOrd="4" destOrd="0" parTransId="{6AB50EF6-E46B-42B8-AF23-1A3CAF6B72CC}" sibTransId="{FFB9DB98-0455-4947-A9E9-E0477A182BE3}"/>
    <dgm:cxn modelId="{0A48A259-4D45-5343-83F7-0131B46CC283}" srcId="{5723E2A0-318E-C747-9C9C-9E072BE53BFB}" destId="{AF99FBF3-DD49-474C-BC27-E7F7314B3E39}" srcOrd="1" destOrd="0" parTransId="{1672D9C7-0FCC-4E4A-BCC6-E9F1883CAA3C}" sibTransId="{872AAB64-CF82-E849-9BEF-F1107E422C16}"/>
    <dgm:cxn modelId="{42FAF65C-7F3C-46A1-9B35-04394120CD19}" srcId="{9C1D61C1-5AA0-49FE-AB29-E63D81B5746E}" destId="{96B2E244-6E7B-4696-9ABF-C693B31CE1B7}" srcOrd="1" destOrd="0" parTransId="{3825298D-0B59-46F8-A669-679B25FA4F85}" sibTransId="{EB15A5D7-8D14-430D-B780-F900E0AB6E55}"/>
    <dgm:cxn modelId="{DE275162-1E66-5A4B-81CC-FEF41F22CC39}" type="presOf" srcId="{E861BF88-EAA4-4BD7-B37D-8DD5343B4AE6}" destId="{F9E8627E-E3BD-3947-B2B7-D26F955EA5A7}" srcOrd="0" destOrd="0" presId="urn:microsoft.com/office/officeart/2017/3/layout/HorizontalPathTimeline"/>
    <dgm:cxn modelId="{05AB3368-9590-6F43-A996-39DE232CCB64}" type="presOf" srcId="{7FC2581B-EAD8-4C5A-A80D-8228A1C19318}" destId="{6A5B380B-A822-A744-B504-466B32BF6435}" srcOrd="0" destOrd="1" presId="urn:microsoft.com/office/officeart/2017/3/layout/HorizontalPathTimeline"/>
    <dgm:cxn modelId="{A638566B-402F-3144-B58E-B111D5F30FCA}" type="presOf" srcId="{F40E58EA-48E1-41C2-AE88-FF99013A4F3D}" destId="{F71513E4-49DD-CC46-82AB-E6C7704849C6}" srcOrd="0" destOrd="0" presId="urn:microsoft.com/office/officeart/2017/3/layout/HorizontalPathTimeline"/>
    <dgm:cxn modelId="{2921666B-A287-B94E-8B09-96E2C7202DB4}" type="presOf" srcId="{96B2E244-6E7B-4696-9ABF-C693B31CE1B7}" destId="{48D97893-E9D9-6043-9B52-E66194402B94}" srcOrd="0" destOrd="1" presId="urn:microsoft.com/office/officeart/2017/3/layout/HorizontalPathTimeline"/>
    <dgm:cxn modelId="{B873716F-2AC8-CC42-86E9-974A07028705}" type="presOf" srcId="{8381E394-3A27-C44F-90EF-26983BB3E466}" destId="{5B7DE990-B89E-7B4D-B16E-0582E0B18219}" srcOrd="0" destOrd="0" presId="urn:microsoft.com/office/officeart/2017/3/layout/HorizontalPathTimeline"/>
    <dgm:cxn modelId="{9F95E67E-92BE-1144-AD27-8016E7C4DB2A}" type="presOf" srcId="{FCBBF44E-36D0-47D8-8568-D48C9798B9FC}" destId="{E7A28A99-6763-4046-9881-293A059020CB}" srcOrd="0" destOrd="1" presId="urn:microsoft.com/office/officeart/2017/3/layout/HorizontalPathTimeline"/>
    <dgm:cxn modelId="{BEB7A382-6896-C441-BF96-B6940998DA12}" srcId="{1D725565-F1E6-294A-8D51-9034A160273F}" destId="{622FCBA6-FF1F-BD44-B811-D5102D0A401A}" srcOrd="0" destOrd="0" parTransId="{6E386F00-D07C-B444-BE49-6A85DF13AC45}" sibTransId="{0081942B-D91F-C644-B794-87FF079B161B}"/>
    <dgm:cxn modelId="{A6B4C082-CAE7-F247-9801-0E603FCF50DE}" type="presOf" srcId="{AF99FBF3-DD49-474C-BC27-E7F7314B3E39}" destId="{5B7DE990-B89E-7B4D-B16E-0582E0B18219}" srcOrd="0" destOrd="1" presId="urn:microsoft.com/office/officeart/2017/3/layout/HorizontalPathTimeline"/>
    <dgm:cxn modelId="{95895A87-8894-BF44-AE09-E45F137E4ABC}" srcId="{5723E2A0-318E-C747-9C9C-9E072BE53BFB}" destId="{8381E394-3A27-C44F-90EF-26983BB3E466}" srcOrd="0" destOrd="0" parTransId="{2EF2B395-6CE5-464D-8A7F-3EE213B4719C}" sibTransId="{F606652A-BD11-F846-A5CD-39DF6D524426}"/>
    <dgm:cxn modelId="{CE57D58F-E73D-4BF1-8BF5-E1FA9F20EEAA}" srcId="{CB83C8F9-FEC7-4229-9027-6FA52A84F5ED}" destId="{44364B71-3769-4ECE-B8A2-E728B4328372}" srcOrd="1" destOrd="0" parTransId="{E405E774-FA9F-4DF9-AF09-02400DAB40C8}" sibTransId="{DA9854DC-86B5-47E0-9BA3-1FD0ACA60AF3}"/>
    <dgm:cxn modelId="{FACA6298-AE16-4F49-8429-12CADF15DA9C}" srcId="{F40E58EA-48E1-41C2-AE88-FF99013A4F3D}" destId="{33BC1575-7D63-47D9-AF06-AAB492CC119F}" srcOrd="3" destOrd="0" parTransId="{08F6796C-7AD7-4B31-82E0-5BF22B9113C2}" sibTransId="{D1933D4A-CC25-4C62-8131-5481ECA07952}"/>
    <dgm:cxn modelId="{5713F5A6-87AE-7149-B166-ED013E9FFF0E}" type="presOf" srcId="{81E65EFE-A7B6-4D23-AFFE-8A89E8A900B2}" destId="{F9E8627E-E3BD-3947-B2B7-D26F955EA5A7}" srcOrd="0" destOrd="1" presId="urn:microsoft.com/office/officeart/2017/3/layout/HorizontalPathTimeline"/>
    <dgm:cxn modelId="{743EF8A9-B648-46E8-BE81-533B96E198D6}" srcId="{33BC1575-7D63-47D9-AF06-AAB492CC119F}" destId="{6D9C858F-2B2B-4CFA-91AB-0FA2C63838B0}" srcOrd="2" destOrd="0" parTransId="{4CE6F57D-442A-416A-B9FD-E240E94E914D}" sibTransId="{7EE3AF2A-9F09-4AB4-86E2-D2642D708E7C}"/>
    <dgm:cxn modelId="{3DC20FAF-8805-B942-BEAC-382C158E1A3C}" type="presOf" srcId="{CB83C8F9-FEC7-4229-9027-6FA52A84F5ED}" destId="{C6DAA2FB-E731-F34B-8485-0E5F2EE983DB}" srcOrd="0" destOrd="0" presId="urn:microsoft.com/office/officeart/2017/3/layout/HorizontalPathTimeline"/>
    <dgm:cxn modelId="{1D3878C1-E5AB-4E2D-AF6E-D410C65C754C}" srcId="{9C1D61C1-5AA0-49FE-AB29-E63D81B5746E}" destId="{C9032757-06A2-4CC8-87B4-6AF5A0EF4557}" srcOrd="0" destOrd="0" parTransId="{5465F136-FB67-41C0-92A3-375E66D7208F}" sibTransId="{5D8E3029-19F4-4E26-A83E-10A4DE238A9A}"/>
    <dgm:cxn modelId="{8A4EBDC2-2B2B-DD41-9C3C-5BD195425E8E}" type="presOf" srcId="{6D9C858F-2B2B-4CFA-91AB-0FA2C63838B0}" destId="{6A5B380B-A822-A744-B504-466B32BF6435}" srcOrd="0" destOrd="2" presId="urn:microsoft.com/office/officeart/2017/3/layout/HorizontalPathTimeline"/>
    <dgm:cxn modelId="{CAB99CC3-E359-094A-850A-B2150567C7C7}" type="presOf" srcId="{5723E2A0-318E-C747-9C9C-9E072BE53BFB}" destId="{3D443C08-C7B2-BF4D-AA69-3A85623CFAC4}" srcOrd="0" destOrd="0" presId="urn:microsoft.com/office/officeart/2017/3/layout/HorizontalPathTimeline"/>
    <dgm:cxn modelId="{484632C8-4DC0-F440-B755-B69ED1B6B83A}" type="presOf" srcId="{1D725565-F1E6-294A-8D51-9034A160273F}" destId="{819B54ED-E27D-1342-985A-393F8BEF6154}" srcOrd="0" destOrd="0" presId="urn:microsoft.com/office/officeart/2017/3/layout/HorizontalPathTimeline"/>
    <dgm:cxn modelId="{507707D1-01C7-454E-A41D-316CEE525B06}" type="presOf" srcId="{BE8E89D3-E1B2-4482-B69F-BC32DD932307}" destId="{E7A28A99-6763-4046-9881-293A059020CB}" srcOrd="0" destOrd="2" presId="urn:microsoft.com/office/officeart/2017/3/layout/HorizontalPathTimeline"/>
    <dgm:cxn modelId="{202B39D5-8BA0-6049-84E1-CD42220F295A}" type="presOf" srcId="{7FE2ADA4-7886-4569-AB17-016631EFE0ED}" destId="{CA84A59F-BE14-1341-BCDB-F11BEA941320}" srcOrd="0" destOrd="0" presId="urn:microsoft.com/office/officeart/2017/3/layout/HorizontalPathTimeline"/>
    <dgm:cxn modelId="{CA2D6CD5-02AA-8A49-8250-D275D0FBC83A}" type="presOf" srcId="{44364B71-3769-4ECE-B8A2-E728B4328372}" destId="{CA84A59F-BE14-1341-BCDB-F11BEA941320}" srcOrd="0" destOrd="1" presId="urn:microsoft.com/office/officeart/2017/3/layout/HorizontalPathTimeline"/>
    <dgm:cxn modelId="{187F21DD-2253-470A-9B33-D4FBEF068FE4}" srcId="{F3E3AFF4-F974-477B-B31F-CA330E343F58}" destId="{81E65EFE-A7B6-4D23-AFFE-8A89E8A900B2}" srcOrd="1" destOrd="0" parTransId="{D43CB0BB-9F78-47CB-9786-70C0B3AFAF18}" sibTransId="{A60F8EFA-E14C-4D37-9867-0A6D977B8CCF}"/>
    <dgm:cxn modelId="{45C0FDE4-DF9B-744A-9B0C-D4515AA37B6D}" type="presOf" srcId="{D213CD02-D610-425F-B3B2-A253D7066003}" destId="{B91E3EEC-E017-7041-807C-42BCBD16899A}" srcOrd="0" destOrd="0" presId="urn:microsoft.com/office/officeart/2017/3/layout/HorizontalPathTimeline"/>
    <dgm:cxn modelId="{96A20EE7-EE85-40AB-815B-3BDAC357E07D}" srcId="{D213CD02-D610-425F-B3B2-A253D7066003}" destId="{BE8E89D3-E1B2-4482-B69F-BC32DD932307}" srcOrd="2" destOrd="0" parTransId="{CE446043-A8B1-49CB-8054-9498EF3028C9}" sibTransId="{60BB05A8-FEEA-42B9-93DB-550A9FBCE397}"/>
    <dgm:cxn modelId="{D7078AEB-5522-47D3-977F-1C1691A415E2}" srcId="{F40E58EA-48E1-41C2-AE88-FF99013A4F3D}" destId="{D213CD02-D610-425F-B3B2-A253D7066003}" srcOrd="5" destOrd="0" parTransId="{1810F2E6-C361-4DDA-AA06-569A71ACFF0C}" sibTransId="{36F001A4-CFED-4035-9CF7-F80BB3AD0205}"/>
    <dgm:cxn modelId="{FA13A1EC-09F0-DF47-87E5-54097E39886C}" srcId="{5723E2A0-318E-C747-9C9C-9E072BE53BFB}" destId="{61EEA4F4-88D0-014C-851C-30EE523E74F8}" srcOrd="2" destOrd="0" parTransId="{5FB0DA56-14D4-5740-BEF2-345422F1A27C}" sibTransId="{F41A271F-BB56-A849-9AB2-87B2D0CFD39E}"/>
    <dgm:cxn modelId="{F70FA525-A728-594D-A383-5145A10E185A}" type="presParOf" srcId="{F71513E4-49DD-CC46-82AB-E6C7704849C6}" destId="{AC3DDE2D-B136-6E48-8045-6585CB4EA82F}" srcOrd="0" destOrd="0" presId="urn:microsoft.com/office/officeart/2017/3/layout/HorizontalPathTimeline"/>
    <dgm:cxn modelId="{1B12BB6B-1925-774E-8488-C9797C7E99A1}" type="presParOf" srcId="{F71513E4-49DD-CC46-82AB-E6C7704849C6}" destId="{39E128FB-CD1D-BE4E-BAF6-31072C082A34}" srcOrd="1" destOrd="0" presId="urn:microsoft.com/office/officeart/2017/3/layout/HorizontalPathTimeline"/>
    <dgm:cxn modelId="{3E9B52A9-647C-144A-9FDC-1AAC56315AE7}" type="presParOf" srcId="{39E128FB-CD1D-BE4E-BAF6-31072C082A34}" destId="{CCB88578-6B66-774C-A8D2-03694CA67E48}" srcOrd="0" destOrd="0" presId="urn:microsoft.com/office/officeart/2017/3/layout/HorizontalPathTimeline"/>
    <dgm:cxn modelId="{1DB685B3-2852-1640-A2E6-9F55097D8C97}" type="presParOf" srcId="{CCB88578-6B66-774C-A8D2-03694CA67E48}" destId="{819B54ED-E27D-1342-985A-393F8BEF6154}" srcOrd="0" destOrd="0" presId="urn:microsoft.com/office/officeart/2017/3/layout/HorizontalPathTimeline"/>
    <dgm:cxn modelId="{50E1D296-598B-F340-B7A1-F82E2C3DE3E6}" type="presParOf" srcId="{CCB88578-6B66-774C-A8D2-03694CA67E48}" destId="{2EEF7316-D108-A24F-97AD-741035AFB5DC}" srcOrd="1" destOrd="0" presId="urn:microsoft.com/office/officeart/2017/3/layout/HorizontalPathTimeline"/>
    <dgm:cxn modelId="{CFFCB4CA-531A-BA43-A61C-3943FE9B47A1}" type="presParOf" srcId="{2EEF7316-D108-A24F-97AD-741035AFB5DC}" destId="{5DBA5E50-D877-E54D-99B1-45E55AC19659}" srcOrd="0" destOrd="0" presId="urn:microsoft.com/office/officeart/2017/3/layout/HorizontalPathTimeline"/>
    <dgm:cxn modelId="{10BEA253-C0B4-4341-85FC-87AF10483F38}" type="presParOf" srcId="{2EEF7316-D108-A24F-97AD-741035AFB5DC}" destId="{3262C767-123C-BD42-8E3A-E3E49ADDA1F2}" srcOrd="1" destOrd="0" presId="urn:microsoft.com/office/officeart/2017/3/layout/HorizontalPathTimeline"/>
    <dgm:cxn modelId="{5417ADFE-5133-A147-90C8-1B067B2B284A}" type="presParOf" srcId="{CCB88578-6B66-774C-A8D2-03694CA67E48}" destId="{D29AD122-9D19-D84D-97AE-21CA7C24BBBA}" srcOrd="2" destOrd="0" presId="urn:microsoft.com/office/officeart/2017/3/layout/HorizontalPathTimeline"/>
    <dgm:cxn modelId="{43FE9CCF-408E-0B4E-B1DE-09168F0881FE}" type="presParOf" srcId="{CCB88578-6B66-774C-A8D2-03694CA67E48}" destId="{A7059B41-B9AD-474A-9160-EABAD312C194}" srcOrd="3" destOrd="0" presId="urn:microsoft.com/office/officeart/2017/3/layout/HorizontalPathTimeline"/>
    <dgm:cxn modelId="{63FF1815-8DCB-ED4B-96B6-EA159DC49BC8}" type="presParOf" srcId="{CCB88578-6B66-774C-A8D2-03694CA67E48}" destId="{3DC0E57B-3424-6245-985C-595102C21895}" srcOrd="4" destOrd="0" presId="urn:microsoft.com/office/officeart/2017/3/layout/HorizontalPathTimeline"/>
    <dgm:cxn modelId="{4CDB051D-ABC3-F74F-B99F-F7789ACFB6EA}" type="presParOf" srcId="{39E128FB-CD1D-BE4E-BAF6-31072C082A34}" destId="{1C041021-8309-6B4E-B440-27A72B5942F2}" srcOrd="1" destOrd="0" presId="urn:microsoft.com/office/officeart/2017/3/layout/HorizontalPathTimeline"/>
    <dgm:cxn modelId="{18D82C32-A1BD-BD46-A02A-967A6F200A2B}" type="presParOf" srcId="{39E128FB-CD1D-BE4E-BAF6-31072C082A34}" destId="{E4978E6D-7C28-2E40-AF14-67C2243DFCCF}" srcOrd="2" destOrd="0" presId="urn:microsoft.com/office/officeart/2017/3/layout/HorizontalPathTimeline"/>
    <dgm:cxn modelId="{C70367D8-2A8D-A648-95EF-CA7E8A7DD8F9}" type="presParOf" srcId="{E4978E6D-7C28-2E40-AF14-67C2243DFCCF}" destId="{C6DAA2FB-E731-F34B-8485-0E5F2EE983DB}" srcOrd="0" destOrd="0" presId="urn:microsoft.com/office/officeart/2017/3/layout/HorizontalPathTimeline"/>
    <dgm:cxn modelId="{CDCBE9F3-BC48-CC45-B3DE-5A3B61138239}" type="presParOf" srcId="{E4978E6D-7C28-2E40-AF14-67C2243DFCCF}" destId="{78345E82-3F4F-694A-B5AE-D045BF205426}" srcOrd="1" destOrd="0" presId="urn:microsoft.com/office/officeart/2017/3/layout/HorizontalPathTimeline"/>
    <dgm:cxn modelId="{FE8A929F-A383-F44B-AEB7-2E4945A4AC6F}" type="presParOf" srcId="{78345E82-3F4F-694A-B5AE-D045BF205426}" destId="{CA84A59F-BE14-1341-BCDB-F11BEA941320}" srcOrd="0" destOrd="0" presId="urn:microsoft.com/office/officeart/2017/3/layout/HorizontalPathTimeline"/>
    <dgm:cxn modelId="{6CB9DDD1-DFC2-D749-9E0E-FD800179F687}" type="presParOf" srcId="{78345E82-3F4F-694A-B5AE-D045BF205426}" destId="{B821296A-6FEC-D847-995E-00EE21B0F18C}" srcOrd="1" destOrd="0" presId="urn:microsoft.com/office/officeart/2017/3/layout/HorizontalPathTimeline"/>
    <dgm:cxn modelId="{D3CA2A46-9405-144B-8A7A-6176C81ED4AF}" type="presParOf" srcId="{E4978E6D-7C28-2E40-AF14-67C2243DFCCF}" destId="{30E046C7-2924-4041-A8F6-07E877D469EB}" srcOrd="2" destOrd="0" presId="urn:microsoft.com/office/officeart/2017/3/layout/HorizontalPathTimeline"/>
    <dgm:cxn modelId="{02C0E1D1-BE56-6A4F-8C24-512BF26E295C}" type="presParOf" srcId="{E4978E6D-7C28-2E40-AF14-67C2243DFCCF}" destId="{55743374-BECC-A843-8EB6-2F08F341B3E1}" srcOrd="3" destOrd="0" presId="urn:microsoft.com/office/officeart/2017/3/layout/HorizontalPathTimeline"/>
    <dgm:cxn modelId="{62A41D87-DE15-AD4D-8929-90753FA28461}" type="presParOf" srcId="{E4978E6D-7C28-2E40-AF14-67C2243DFCCF}" destId="{C56AE8D0-3603-474F-9D35-6AE5302A14B2}" srcOrd="4" destOrd="0" presId="urn:microsoft.com/office/officeart/2017/3/layout/HorizontalPathTimeline"/>
    <dgm:cxn modelId="{C9E66348-0720-8A44-BB40-4635D96A6518}" type="presParOf" srcId="{39E128FB-CD1D-BE4E-BAF6-31072C082A34}" destId="{D3210069-904A-C94F-A676-2C3BCBFB04E3}" srcOrd="3" destOrd="0" presId="urn:microsoft.com/office/officeart/2017/3/layout/HorizontalPathTimeline"/>
    <dgm:cxn modelId="{684EFBE9-5A93-7941-8A1D-797599590080}" type="presParOf" srcId="{39E128FB-CD1D-BE4E-BAF6-31072C082A34}" destId="{1EBC1ACD-CDB5-C144-A7FA-4BDFF46B1CC5}" srcOrd="4" destOrd="0" presId="urn:microsoft.com/office/officeart/2017/3/layout/HorizontalPathTimeline"/>
    <dgm:cxn modelId="{1873230E-7EFC-4749-803B-92E4B82ADC30}" type="presParOf" srcId="{1EBC1ACD-CDB5-C144-A7FA-4BDFF46B1CC5}" destId="{B373FA4D-E3E5-7C42-83FB-2B5D6DA70FBF}" srcOrd="0" destOrd="0" presId="urn:microsoft.com/office/officeart/2017/3/layout/HorizontalPathTimeline"/>
    <dgm:cxn modelId="{5139D56E-1C90-0C4E-95C6-BE1A09284527}" type="presParOf" srcId="{1EBC1ACD-CDB5-C144-A7FA-4BDFF46B1CC5}" destId="{8C680791-95C3-0146-B267-F69A081AEE59}" srcOrd="1" destOrd="0" presId="urn:microsoft.com/office/officeart/2017/3/layout/HorizontalPathTimeline"/>
    <dgm:cxn modelId="{F62236D7-A581-9B45-BD65-1DB69CAB4148}" type="presParOf" srcId="{8C680791-95C3-0146-B267-F69A081AEE59}" destId="{48D97893-E9D9-6043-9B52-E66194402B94}" srcOrd="0" destOrd="0" presId="urn:microsoft.com/office/officeart/2017/3/layout/HorizontalPathTimeline"/>
    <dgm:cxn modelId="{5DB00AC3-C06B-8641-8FBE-47DCB91D77EF}" type="presParOf" srcId="{8C680791-95C3-0146-B267-F69A081AEE59}" destId="{FA8F8422-A34C-7346-ADA8-0413413734C0}" srcOrd="1" destOrd="0" presId="urn:microsoft.com/office/officeart/2017/3/layout/HorizontalPathTimeline"/>
    <dgm:cxn modelId="{4775B2AD-6806-BC4D-8160-24E0BED41B04}" type="presParOf" srcId="{1EBC1ACD-CDB5-C144-A7FA-4BDFF46B1CC5}" destId="{CA0814AA-E771-DE4D-9C99-FFAF88F182F9}" srcOrd="2" destOrd="0" presId="urn:microsoft.com/office/officeart/2017/3/layout/HorizontalPathTimeline"/>
    <dgm:cxn modelId="{8E52BA34-4116-6644-B480-9F1797444D73}" type="presParOf" srcId="{1EBC1ACD-CDB5-C144-A7FA-4BDFF46B1CC5}" destId="{DFEB4E76-DDFA-9F4B-A723-294630D33E14}" srcOrd="3" destOrd="0" presId="urn:microsoft.com/office/officeart/2017/3/layout/HorizontalPathTimeline"/>
    <dgm:cxn modelId="{01F79B39-272F-E74B-8D0B-E1E7695452F4}" type="presParOf" srcId="{1EBC1ACD-CDB5-C144-A7FA-4BDFF46B1CC5}" destId="{211E054E-3730-AC4E-AC08-065D034A4C95}" srcOrd="4" destOrd="0" presId="urn:microsoft.com/office/officeart/2017/3/layout/HorizontalPathTimeline"/>
    <dgm:cxn modelId="{EFFB1097-C161-754F-9E02-26D77D36CD0F}" type="presParOf" srcId="{39E128FB-CD1D-BE4E-BAF6-31072C082A34}" destId="{680198D3-1BD2-FD4C-9665-173A8227A4A6}" srcOrd="5" destOrd="0" presId="urn:microsoft.com/office/officeart/2017/3/layout/HorizontalPathTimeline"/>
    <dgm:cxn modelId="{B095E612-16CE-C74C-825F-4427D3CDB900}" type="presParOf" srcId="{39E128FB-CD1D-BE4E-BAF6-31072C082A34}" destId="{B5056B66-334B-6345-8F85-84EA01AF8876}" srcOrd="6" destOrd="0" presId="urn:microsoft.com/office/officeart/2017/3/layout/HorizontalPathTimeline"/>
    <dgm:cxn modelId="{50064705-A620-434C-8F98-A6FE15AE43C1}" type="presParOf" srcId="{B5056B66-334B-6345-8F85-84EA01AF8876}" destId="{5E836996-26A1-4043-A333-F0D16E202C90}" srcOrd="0" destOrd="0" presId="urn:microsoft.com/office/officeart/2017/3/layout/HorizontalPathTimeline"/>
    <dgm:cxn modelId="{FDF3814E-79AB-8E40-9B3D-6D5DCD07032C}" type="presParOf" srcId="{B5056B66-334B-6345-8F85-84EA01AF8876}" destId="{2B474B09-22CE-9844-B2EC-C30C74DA4B7B}" srcOrd="1" destOrd="0" presId="urn:microsoft.com/office/officeart/2017/3/layout/HorizontalPathTimeline"/>
    <dgm:cxn modelId="{F839D272-9683-354E-AA4E-194D232E7405}" type="presParOf" srcId="{2B474B09-22CE-9844-B2EC-C30C74DA4B7B}" destId="{6A5B380B-A822-A744-B504-466B32BF6435}" srcOrd="0" destOrd="0" presId="urn:microsoft.com/office/officeart/2017/3/layout/HorizontalPathTimeline"/>
    <dgm:cxn modelId="{63BBF860-375F-F44A-A668-D354B37B6FAA}" type="presParOf" srcId="{2B474B09-22CE-9844-B2EC-C30C74DA4B7B}" destId="{FEA24A00-0DA7-2446-A7BA-1981C069557C}" srcOrd="1" destOrd="0" presId="urn:microsoft.com/office/officeart/2017/3/layout/HorizontalPathTimeline"/>
    <dgm:cxn modelId="{10EF3F45-0C3A-B84D-A321-67B4A4381CFC}" type="presParOf" srcId="{B5056B66-334B-6345-8F85-84EA01AF8876}" destId="{AB18B9EC-2A82-3B4B-9A52-68DCFF944F8B}" srcOrd="2" destOrd="0" presId="urn:microsoft.com/office/officeart/2017/3/layout/HorizontalPathTimeline"/>
    <dgm:cxn modelId="{5548C652-DE09-ED47-A7FB-5939C5BD3D04}" type="presParOf" srcId="{B5056B66-334B-6345-8F85-84EA01AF8876}" destId="{90A90767-67CC-4E46-9741-19BF5EE4FAD0}" srcOrd="3" destOrd="0" presId="urn:microsoft.com/office/officeart/2017/3/layout/HorizontalPathTimeline"/>
    <dgm:cxn modelId="{0E8BF4DA-EC84-F540-B243-F938F2E7C883}" type="presParOf" srcId="{B5056B66-334B-6345-8F85-84EA01AF8876}" destId="{2D6DC8E3-D400-B54D-A294-A6B15E1BFA30}" srcOrd="4" destOrd="0" presId="urn:microsoft.com/office/officeart/2017/3/layout/HorizontalPathTimeline"/>
    <dgm:cxn modelId="{AAE39D8A-D9AD-4044-A7D1-736ED4F047CF}" type="presParOf" srcId="{39E128FB-CD1D-BE4E-BAF6-31072C082A34}" destId="{34EF99C3-93BE-6046-8ECF-C4AEB6C5F32A}" srcOrd="7" destOrd="0" presId="urn:microsoft.com/office/officeart/2017/3/layout/HorizontalPathTimeline"/>
    <dgm:cxn modelId="{5192CA35-FC2C-9545-8079-6169CD228592}" type="presParOf" srcId="{39E128FB-CD1D-BE4E-BAF6-31072C082A34}" destId="{D782CBBF-B0E9-F04F-909F-4372B9387542}" srcOrd="8" destOrd="0" presId="urn:microsoft.com/office/officeart/2017/3/layout/HorizontalPathTimeline"/>
    <dgm:cxn modelId="{81203BA6-3C57-CD40-B169-22FF56C76C24}" type="presParOf" srcId="{D782CBBF-B0E9-F04F-909F-4372B9387542}" destId="{A9804742-268B-D848-8965-18F3C7A723A3}" srcOrd="0" destOrd="0" presId="urn:microsoft.com/office/officeart/2017/3/layout/HorizontalPathTimeline"/>
    <dgm:cxn modelId="{92635C8F-2E04-AB4B-8233-BA325452EE2A}" type="presParOf" srcId="{D782CBBF-B0E9-F04F-909F-4372B9387542}" destId="{B0BBD860-149E-F84F-B13F-F13762A7060A}" srcOrd="1" destOrd="0" presId="urn:microsoft.com/office/officeart/2017/3/layout/HorizontalPathTimeline"/>
    <dgm:cxn modelId="{1A857159-374A-454D-B98A-7B85CCF4FF81}" type="presParOf" srcId="{B0BBD860-149E-F84F-B13F-F13762A7060A}" destId="{F9E8627E-E3BD-3947-B2B7-D26F955EA5A7}" srcOrd="0" destOrd="0" presId="urn:microsoft.com/office/officeart/2017/3/layout/HorizontalPathTimeline"/>
    <dgm:cxn modelId="{BEC66B91-FC94-E34A-AD41-9A23C84D703E}" type="presParOf" srcId="{B0BBD860-149E-F84F-B13F-F13762A7060A}" destId="{705FD200-2DBC-6741-8339-DE8B7B7B7300}" srcOrd="1" destOrd="0" presId="urn:microsoft.com/office/officeart/2017/3/layout/HorizontalPathTimeline"/>
    <dgm:cxn modelId="{4CFEEB46-847C-5F4A-85B3-F30325C4D440}" type="presParOf" srcId="{D782CBBF-B0E9-F04F-909F-4372B9387542}" destId="{FB0C39AD-78B5-DA45-A5F1-D6EF5F7A7F5F}" srcOrd="2" destOrd="0" presId="urn:microsoft.com/office/officeart/2017/3/layout/HorizontalPathTimeline"/>
    <dgm:cxn modelId="{BB3401D4-D12C-BD4B-8159-91A99FDE0AD4}" type="presParOf" srcId="{D782CBBF-B0E9-F04F-909F-4372B9387542}" destId="{8511403E-9969-BD42-B717-E2DA5D1597A0}" srcOrd="3" destOrd="0" presId="urn:microsoft.com/office/officeart/2017/3/layout/HorizontalPathTimeline"/>
    <dgm:cxn modelId="{66219C30-1219-BA4D-B0BA-45CFD7A96A3E}" type="presParOf" srcId="{D782CBBF-B0E9-F04F-909F-4372B9387542}" destId="{746BEAB6-F764-2A43-A666-3A637A6E536B}" srcOrd="4" destOrd="0" presId="urn:microsoft.com/office/officeart/2017/3/layout/HorizontalPathTimeline"/>
    <dgm:cxn modelId="{FDC934A3-6125-C748-9996-849C15F6767F}" type="presParOf" srcId="{39E128FB-CD1D-BE4E-BAF6-31072C082A34}" destId="{8BCB17E8-FE76-C447-91C8-8B2B83337235}" srcOrd="9" destOrd="0" presId="urn:microsoft.com/office/officeart/2017/3/layout/HorizontalPathTimeline"/>
    <dgm:cxn modelId="{562098A6-1BE9-6C43-AB18-A77B57055B12}" type="presParOf" srcId="{39E128FB-CD1D-BE4E-BAF6-31072C082A34}" destId="{98DE0DDB-F293-3F49-B9B4-DB0F51873536}" srcOrd="10" destOrd="0" presId="urn:microsoft.com/office/officeart/2017/3/layout/HorizontalPathTimeline"/>
    <dgm:cxn modelId="{E9E56D43-D796-954F-B12F-A162D8A6AF99}" type="presParOf" srcId="{98DE0DDB-F293-3F49-B9B4-DB0F51873536}" destId="{B91E3EEC-E017-7041-807C-42BCBD16899A}" srcOrd="0" destOrd="0" presId="urn:microsoft.com/office/officeart/2017/3/layout/HorizontalPathTimeline"/>
    <dgm:cxn modelId="{015FF34C-E2C6-4A4C-83A2-E2889CA3CE14}" type="presParOf" srcId="{98DE0DDB-F293-3F49-B9B4-DB0F51873536}" destId="{6C87E475-DCF3-224B-963E-763272DA6E11}" srcOrd="1" destOrd="0" presId="urn:microsoft.com/office/officeart/2017/3/layout/HorizontalPathTimeline"/>
    <dgm:cxn modelId="{3287CE7E-BE35-F84B-86C3-D3EEC2785B96}" type="presParOf" srcId="{6C87E475-DCF3-224B-963E-763272DA6E11}" destId="{E7A28A99-6763-4046-9881-293A059020CB}" srcOrd="0" destOrd="0" presId="urn:microsoft.com/office/officeart/2017/3/layout/HorizontalPathTimeline"/>
    <dgm:cxn modelId="{969CD078-2D1E-5D44-BB34-2EC394AFBB00}" type="presParOf" srcId="{6C87E475-DCF3-224B-963E-763272DA6E11}" destId="{62DF2A45-DABC-E24D-B3C3-A63D33C53351}" srcOrd="1" destOrd="0" presId="urn:microsoft.com/office/officeart/2017/3/layout/HorizontalPathTimeline"/>
    <dgm:cxn modelId="{4D0F2D16-1423-8A4B-8011-EC0A8717B0AB}" type="presParOf" srcId="{98DE0DDB-F293-3F49-B9B4-DB0F51873536}" destId="{98AEF68C-6F1D-1F4D-85E3-6C76452F875F}" srcOrd="2" destOrd="0" presId="urn:microsoft.com/office/officeart/2017/3/layout/HorizontalPathTimeline"/>
    <dgm:cxn modelId="{DC38CCE0-EB30-4D41-8D20-9DC8A195CBD4}" type="presParOf" srcId="{98DE0DDB-F293-3F49-B9B4-DB0F51873536}" destId="{8E485DA4-0F1F-CD4E-91A5-3FC4515C2E7A}" srcOrd="3" destOrd="0" presId="urn:microsoft.com/office/officeart/2017/3/layout/HorizontalPathTimeline"/>
    <dgm:cxn modelId="{F8B8C877-6719-4C47-9D6F-BC0821365AF9}" type="presParOf" srcId="{98DE0DDB-F293-3F49-B9B4-DB0F51873536}" destId="{8ECB502F-C979-A94E-ADC6-3A501728660F}" srcOrd="4" destOrd="0" presId="urn:microsoft.com/office/officeart/2017/3/layout/HorizontalPathTimeline"/>
    <dgm:cxn modelId="{BD78A619-CEE8-824C-B3C2-C3DA7E82C62F}" type="presParOf" srcId="{39E128FB-CD1D-BE4E-BAF6-31072C082A34}" destId="{A434EB65-4E46-8A4D-B240-30077ABBCB0B}" srcOrd="11" destOrd="0" presId="urn:microsoft.com/office/officeart/2017/3/layout/HorizontalPathTimeline"/>
    <dgm:cxn modelId="{4710C7C7-AAC8-9E4D-BC93-A28083B5BF62}" type="presParOf" srcId="{39E128FB-CD1D-BE4E-BAF6-31072C082A34}" destId="{68D5591C-FDF7-D746-BF07-1EB5C1AB31C5}" srcOrd="12" destOrd="0" presId="urn:microsoft.com/office/officeart/2017/3/layout/HorizontalPathTimeline"/>
    <dgm:cxn modelId="{B37E7405-2246-FF41-A121-83EDDBFE2243}" type="presParOf" srcId="{68D5591C-FDF7-D746-BF07-1EB5C1AB31C5}" destId="{3D443C08-C7B2-BF4D-AA69-3A85623CFAC4}" srcOrd="0" destOrd="0" presId="urn:microsoft.com/office/officeart/2017/3/layout/HorizontalPathTimeline"/>
    <dgm:cxn modelId="{7B1A278E-4069-B745-A19A-C5CDF30E3801}" type="presParOf" srcId="{68D5591C-FDF7-D746-BF07-1EB5C1AB31C5}" destId="{E88E9756-2274-1544-8497-C0BD4BB84529}" srcOrd="1" destOrd="0" presId="urn:microsoft.com/office/officeart/2017/3/layout/HorizontalPathTimeline"/>
    <dgm:cxn modelId="{8731BEF7-06FD-4A44-87F3-B485CF3E706A}" type="presParOf" srcId="{E88E9756-2274-1544-8497-C0BD4BB84529}" destId="{5B7DE990-B89E-7B4D-B16E-0582E0B18219}" srcOrd="0" destOrd="0" presId="urn:microsoft.com/office/officeart/2017/3/layout/HorizontalPathTimeline"/>
    <dgm:cxn modelId="{0B3BD920-D271-E346-8D00-09B516DAE33D}" type="presParOf" srcId="{E88E9756-2274-1544-8497-C0BD4BB84529}" destId="{E76FB087-62F6-4049-8187-14350FB7E2F4}" srcOrd="1" destOrd="0" presId="urn:microsoft.com/office/officeart/2017/3/layout/HorizontalPathTimeline"/>
    <dgm:cxn modelId="{4A673747-F8EC-C24E-BB0F-479F0A7E935C}" type="presParOf" srcId="{68D5591C-FDF7-D746-BF07-1EB5C1AB31C5}" destId="{7DF72330-8001-8B46-8F8A-716942F1B785}" srcOrd="2" destOrd="0" presId="urn:microsoft.com/office/officeart/2017/3/layout/HorizontalPathTimeline"/>
    <dgm:cxn modelId="{020C1FFB-A10C-CD4F-95EF-FCF175136B01}" type="presParOf" srcId="{68D5591C-FDF7-D746-BF07-1EB5C1AB31C5}" destId="{85E5213F-7AAC-9E48-9E5D-F4421B889113}" srcOrd="3" destOrd="0" presId="urn:microsoft.com/office/officeart/2017/3/layout/HorizontalPathTimeline"/>
    <dgm:cxn modelId="{F32070BC-4862-324F-9129-50992F4E3ED3}" type="presParOf" srcId="{68D5591C-FDF7-D746-BF07-1EB5C1AB31C5}" destId="{F68FE82A-2A2B-D643-BA22-E0A844DD896F}"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794026-54B9-6844-A355-1B6130E52FDD}" type="doc">
      <dgm:prSet loTypeId="urn:microsoft.com/office/officeart/2005/8/layout/hProcess9" loCatId="" qsTypeId="urn:microsoft.com/office/officeart/2005/8/quickstyle/3d1" qsCatId="3D" csTypeId="urn:microsoft.com/office/officeart/2005/8/colors/accent1_2" csCatId="accent1" phldr="1"/>
      <dgm:spPr/>
    </dgm:pt>
    <dgm:pt modelId="{A5CC3764-D19B-8140-8B9F-0FDA1F34E9DB}">
      <dgm:prSet phldrT="[Text]" custT="1"/>
      <dgm:spPr/>
      <dgm:t>
        <a:bodyPr/>
        <a:lstStyle/>
        <a:p>
          <a:r>
            <a:rPr lang="en-US" sz="2400"/>
            <a:t>Working Groups</a:t>
          </a:r>
        </a:p>
      </dgm:t>
    </dgm:pt>
    <dgm:pt modelId="{79D449C4-D893-114A-9205-B7D9782D640B}" type="parTrans" cxnId="{E09C0C82-C1BC-9249-8B21-642CCBFCDA64}">
      <dgm:prSet/>
      <dgm:spPr/>
      <dgm:t>
        <a:bodyPr/>
        <a:lstStyle/>
        <a:p>
          <a:endParaRPr lang="en-US" sz="2000"/>
        </a:p>
      </dgm:t>
    </dgm:pt>
    <dgm:pt modelId="{ED8C8D2E-AC54-9B4D-929D-D45FBB8BA3C0}" type="sibTrans" cxnId="{E09C0C82-C1BC-9249-8B21-642CCBFCDA64}">
      <dgm:prSet/>
      <dgm:spPr/>
      <dgm:t>
        <a:bodyPr/>
        <a:lstStyle/>
        <a:p>
          <a:endParaRPr lang="en-US" sz="2000"/>
        </a:p>
      </dgm:t>
    </dgm:pt>
    <dgm:pt modelId="{F7FC5D05-E271-DB4C-98AD-62BC16EA70FB}">
      <dgm:prSet phldrT="[Text]" custT="1"/>
      <dgm:spPr/>
      <dgm:t>
        <a:bodyPr/>
        <a:lstStyle/>
        <a:p>
          <a:r>
            <a:rPr lang="en-US" sz="1800"/>
            <a:t>Identify Potential Actions</a:t>
          </a:r>
        </a:p>
      </dgm:t>
    </dgm:pt>
    <dgm:pt modelId="{BC598ECC-E8F6-EC4C-BF9C-CE8269324CCA}" type="parTrans" cxnId="{3BD6C1DF-9477-3344-B6E5-9649CE52A637}">
      <dgm:prSet/>
      <dgm:spPr/>
      <dgm:t>
        <a:bodyPr/>
        <a:lstStyle/>
        <a:p>
          <a:endParaRPr lang="en-US" sz="2000"/>
        </a:p>
      </dgm:t>
    </dgm:pt>
    <dgm:pt modelId="{CECA30E2-983E-E848-9BA8-927380C60CD6}" type="sibTrans" cxnId="{3BD6C1DF-9477-3344-B6E5-9649CE52A637}">
      <dgm:prSet/>
      <dgm:spPr/>
      <dgm:t>
        <a:bodyPr/>
        <a:lstStyle/>
        <a:p>
          <a:endParaRPr lang="en-US" sz="2000"/>
        </a:p>
      </dgm:t>
    </dgm:pt>
    <dgm:pt modelId="{1888FD62-0ECD-6842-B8AF-77BE6BD643E0}">
      <dgm:prSet phldrT="[Text]" custT="1"/>
      <dgm:spPr/>
      <dgm:t>
        <a:bodyPr/>
        <a:lstStyle/>
        <a:p>
          <a:r>
            <a:rPr lang="en-US" sz="2400"/>
            <a:t>Town Staff and Boards</a:t>
          </a:r>
        </a:p>
      </dgm:t>
    </dgm:pt>
    <dgm:pt modelId="{24107A83-2FEB-C14B-A76E-4BB4A880753F}" type="parTrans" cxnId="{B7D4B0A2-01F3-3F40-A737-DD4CF7227C4D}">
      <dgm:prSet/>
      <dgm:spPr/>
      <dgm:t>
        <a:bodyPr/>
        <a:lstStyle/>
        <a:p>
          <a:endParaRPr lang="en-US" sz="2000"/>
        </a:p>
      </dgm:t>
    </dgm:pt>
    <dgm:pt modelId="{862CA3A9-877B-784B-85E1-E9B9B82D86C1}" type="sibTrans" cxnId="{B7D4B0A2-01F3-3F40-A737-DD4CF7227C4D}">
      <dgm:prSet/>
      <dgm:spPr/>
      <dgm:t>
        <a:bodyPr/>
        <a:lstStyle/>
        <a:p>
          <a:endParaRPr lang="en-US" sz="2000"/>
        </a:p>
      </dgm:t>
    </dgm:pt>
    <dgm:pt modelId="{EDAFE812-9F2C-9244-B76A-FB8CAD80932D}">
      <dgm:prSet phldrT="[Text]" custT="1"/>
      <dgm:spPr/>
      <dgm:t>
        <a:bodyPr/>
        <a:lstStyle/>
        <a:p>
          <a:r>
            <a:rPr lang="en-US" sz="1800"/>
            <a:t>Estimate impact</a:t>
          </a:r>
        </a:p>
      </dgm:t>
    </dgm:pt>
    <dgm:pt modelId="{2D1A24EF-29A0-DC44-92CE-EE142BAA273C}" type="parTrans" cxnId="{1C9AF3EE-DB2B-C24E-A5C0-CD68E7CACD4B}">
      <dgm:prSet/>
      <dgm:spPr/>
      <dgm:t>
        <a:bodyPr/>
        <a:lstStyle/>
        <a:p>
          <a:endParaRPr lang="en-US" sz="2000"/>
        </a:p>
      </dgm:t>
    </dgm:pt>
    <dgm:pt modelId="{43831548-572E-8A44-BD34-3040360685F5}" type="sibTrans" cxnId="{1C9AF3EE-DB2B-C24E-A5C0-CD68E7CACD4B}">
      <dgm:prSet/>
      <dgm:spPr/>
      <dgm:t>
        <a:bodyPr/>
        <a:lstStyle/>
        <a:p>
          <a:endParaRPr lang="en-US" sz="2000"/>
        </a:p>
      </dgm:t>
    </dgm:pt>
    <dgm:pt modelId="{D807747B-6A63-514A-8374-927DF990B1BA}">
      <dgm:prSet custT="1"/>
      <dgm:spPr/>
      <dgm:t>
        <a:bodyPr/>
        <a:lstStyle/>
        <a:p>
          <a:r>
            <a:rPr lang="en-US" sz="2400"/>
            <a:t>Community </a:t>
          </a:r>
        </a:p>
      </dgm:t>
    </dgm:pt>
    <dgm:pt modelId="{899BE449-2DD3-AB41-9CD4-38B41A567168}" type="parTrans" cxnId="{CEB31502-E4C6-DE4A-836E-B2C053DA60F8}">
      <dgm:prSet/>
      <dgm:spPr/>
      <dgm:t>
        <a:bodyPr/>
        <a:lstStyle/>
        <a:p>
          <a:endParaRPr lang="en-US" sz="2000"/>
        </a:p>
      </dgm:t>
    </dgm:pt>
    <dgm:pt modelId="{5180DAA3-3C66-4D4F-AE8A-C272C49D2F0E}" type="sibTrans" cxnId="{CEB31502-E4C6-DE4A-836E-B2C053DA60F8}">
      <dgm:prSet/>
      <dgm:spPr/>
      <dgm:t>
        <a:bodyPr/>
        <a:lstStyle/>
        <a:p>
          <a:endParaRPr lang="en-US" sz="2000"/>
        </a:p>
      </dgm:t>
    </dgm:pt>
    <dgm:pt modelId="{0EF26290-DAF6-8141-B965-3818B0221038}">
      <dgm:prSet phldrT="[Text]" custT="1"/>
      <dgm:spPr/>
      <dgm:t>
        <a:bodyPr/>
        <a:lstStyle/>
        <a:p>
          <a:r>
            <a:rPr lang="en-US" sz="1800"/>
            <a:t>Regular updates</a:t>
          </a:r>
        </a:p>
      </dgm:t>
    </dgm:pt>
    <dgm:pt modelId="{28CC14F8-72F3-6A4D-9158-4EEB8AB2C45A}" type="parTrans" cxnId="{7EEAB35B-281F-CB46-8AF9-A04C14BEBC50}">
      <dgm:prSet/>
      <dgm:spPr/>
      <dgm:t>
        <a:bodyPr/>
        <a:lstStyle/>
        <a:p>
          <a:endParaRPr lang="en-US" sz="2000"/>
        </a:p>
      </dgm:t>
    </dgm:pt>
    <dgm:pt modelId="{6F6DE9D2-D6D4-8F40-9693-98BEEE6443A1}" type="sibTrans" cxnId="{7EEAB35B-281F-CB46-8AF9-A04C14BEBC50}">
      <dgm:prSet/>
      <dgm:spPr/>
      <dgm:t>
        <a:bodyPr/>
        <a:lstStyle/>
        <a:p>
          <a:endParaRPr lang="en-US" sz="2000"/>
        </a:p>
      </dgm:t>
    </dgm:pt>
    <dgm:pt modelId="{F08C22C6-3DC0-234B-B84E-C0D51C81CA55}">
      <dgm:prSet phldrT="[Text]" custT="1"/>
      <dgm:spPr/>
      <dgm:t>
        <a:bodyPr/>
        <a:lstStyle/>
        <a:p>
          <a:r>
            <a:rPr lang="en-US" sz="1800"/>
            <a:t>Highlight potential impacts</a:t>
          </a:r>
        </a:p>
      </dgm:t>
    </dgm:pt>
    <dgm:pt modelId="{3C85953F-17D8-DA4A-8EBA-A5E96D951A8D}" type="parTrans" cxnId="{463B4D13-2D4C-6C45-96ED-3D2649C11054}">
      <dgm:prSet/>
      <dgm:spPr/>
      <dgm:t>
        <a:bodyPr/>
        <a:lstStyle/>
        <a:p>
          <a:endParaRPr lang="en-US" sz="2000"/>
        </a:p>
      </dgm:t>
    </dgm:pt>
    <dgm:pt modelId="{3B9DC410-FD23-3048-92C4-C59492243958}" type="sibTrans" cxnId="{463B4D13-2D4C-6C45-96ED-3D2649C11054}">
      <dgm:prSet/>
      <dgm:spPr/>
      <dgm:t>
        <a:bodyPr/>
        <a:lstStyle/>
        <a:p>
          <a:endParaRPr lang="en-US" sz="2000"/>
        </a:p>
      </dgm:t>
    </dgm:pt>
    <dgm:pt modelId="{140BB912-C506-1D4A-AB19-9B82D8831BD2}">
      <dgm:prSet phldrT="[Text]" custT="1"/>
      <dgm:spPr/>
      <dgm:t>
        <a:bodyPr/>
        <a:lstStyle/>
        <a:p>
          <a:r>
            <a:rPr lang="en-US" sz="1800"/>
            <a:t>Gather feedback</a:t>
          </a:r>
        </a:p>
      </dgm:t>
    </dgm:pt>
    <dgm:pt modelId="{A4F8D298-13BA-3944-AB22-B57458321D2E}" type="parTrans" cxnId="{5FEA50C2-0F1C-CB4D-B826-5E77DC710176}">
      <dgm:prSet/>
      <dgm:spPr/>
      <dgm:t>
        <a:bodyPr/>
        <a:lstStyle/>
        <a:p>
          <a:endParaRPr lang="en-US" sz="2000"/>
        </a:p>
      </dgm:t>
    </dgm:pt>
    <dgm:pt modelId="{8CEE592C-491E-3D40-A7E2-1550FE1DA078}" type="sibTrans" cxnId="{5FEA50C2-0F1C-CB4D-B826-5E77DC710176}">
      <dgm:prSet/>
      <dgm:spPr/>
      <dgm:t>
        <a:bodyPr/>
        <a:lstStyle/>
        <a:p>
          <a:endParaRPr lang="en-US" sz="2000"/>
        </a:p>
      </dgm:t>
    </dgm:pt>
    <dgm:pt modelId="{24B722EC-7302-084E-A78B-8AA68CCA29FE}">
      <dgm:prSet custT="1"/>
      <dgm:spPr/>
      <dgm:t>
        <a:bodyPr/>
        <a:lstStyle/>
        <a:p>
          <a:r>
            <a:rPr lang="en-US" sz="1800"/>
            <a:t>Public hearings</a:t>
          </a:r>
        </a:p>
      </dgm:t>
    </dgm:pt>
    <dgm:pt modelId="{E914A983-E955-8449-9414-09423AE0A735}" type="parTrans" cxnId="{E50C124B-36AF-DB4F-8D57-B5261FC7A951}">
      <dgm:prSet/>
      <dgm:spPr/>
      <dgm:t>
        <a:bodyPr/>
        <a:lstStyle/>
        <a:p>
          <a:endParaRPr lang="en-US" sz="2000"/>
        </a:p>
      </dgm:t>
    </dgm:pt>
    <dgm:pt modelId="{DE69C8A6-383B-8247-A5FD-9B8630DFB777}" type="sibTrans" cxnId="{E50C124B-36AF-DB4F-8D57-B5261FC7A951}">
      <dgm:prSet/>
      <dgm:spPr/>
      <dgm:t>
        <a:bodyPr/>
        <a:lstStyle/>
        <a:p>
          <a:endParaRPr lang="en-US" sz="2000"/>
        </a:p>
      </dgm:t>
    </dgm:pt>
    <dgm:pt modelId="{ADD5D1F8-6DCC-744E-9287-653380A55F24}">
      <dgm:prSet custT="1"/>
      <dgm:spPr/>
      <dgm:t>
        <a:bodyPr/>
        <a:lstStyle/>
        <a:p>
          <a:r>
            <a:rPr lang="en-US" sz="1800"/>
            <a:t>Solicit feedback</a:t>
          </a:r>
        </a:p>
      </dgm:t>
    </dgm:pt>
    <dgm:pt modelId="{9986203F-A0ED-5E4F-805A-23D846A8DFD5}" type="parTrans" cxnId="{0BCB0F72-3091-F943-B2CD-D95AEE873255}">
      <dgm:prSet/>
      <dgm:spPr/>
      <dgm:t>
        <a:bodyPr/>
        <a:lstStyle/>
        <a:p>
          <a:endParaRPr lang="en-US" sz="2000"/>
        </a:p>
      </dgm:t>
    </dgm:pt>
    <dgm:pt modelId="{CCB12278-2722-F342-B27E-F3B9217C48CC}" type="sibTrans" cxnId="{0BCB0F72-3091-F943-B2CD-D95AEE873255}">
      <dgm:prSet/>
      <dgm:spPr/>
      <dgm:t>
        <a:bodyPr/>
        <a:lstStyle/>
        <a:p>
          <a:endParaRPr lang="en-US" sz="2000"/>
        </a:p>
      </dgm:t>
    </dgm:pt>
    <dgm:pt modelId="{3EFEDC1F-EA14-344B-9F25-EA260E94D083}">
      <dgm:prSet custT="1"/>
      <dgm:spPr/>
      <dgm:t>
        <a:bodyPr/>
        <a:lstStyle/>
        <a:p>
          <a:r>
            <a:rPr lang="en-US" sz="1800"/>
            <a:t>Calls to action</a:t>
          </a:r>
        </a:p>
      </dgm:t>
    </dgm:pt>
    <dgm:pt modelId="{8296F15B-D7A4-C748-9A25-2511B448EF0F}" type="parTrans" cxnId="{2F23DA44-3BFD-4243-8C03-9BFCBB1E80DA}">
      <dgm:prSet/>
      <dgm:spPr/>
      <dgm:t>
        <a:bodyPr/>
        <a:lstStyle/>
        <a:p>
          <a:endParaRPr lang="en-US" sz="2000"/>
        </a:p>
      </dgm:t>
    </dgm:pt>
    <dgm:pt modelId="{4D3F60AF-3F6B-F14F-BCB6-E1BD397586C9}" type="sibTrans" cxnId="{2F23DA44-3BFD-4243-8C03-9BFCBB1E80DA}">
      <dgm:prSet/>
      <dgm:spPr/>
      <dgm:t>
        <a:bodyPr/>
        <a:lstStyle/>
        <a:p>
          <a:endParaRPr lang="en-US" sz="2000"/>
        </a:p>
      </dgm:t>
    </dgm:pt>
    <dgm:pt modelId="{2599CF6C-4005-384B-A252-C2959594B9DF}">
      <dgm:prSet phldrT="[Text]" custT="1"/>
      <dgm:spPr/>
      <dgm:t>
        <a:bodyPr/>
        <a:lstStyle/>
        <a:p>
          <a:r>
            <a:rPr lang="en-US" sz="1800"/>
            <a:t>Prioritize actions</a:t>
          </a:r>
        </a:p>
      </dgm:t>
    </dgm:pt>
    <dgm:pt modelId="{F24EBD48-1555-1C46-A37B-76E60E8352CF}" type="parTrans" cxnId="{11FC2181-F59D-9C40-9472-A224DBA81523}">
      <dgm:prSet/>
      <dgm:spPr/>
      <dgm:t>
        <a:bodyPr/>
        <a:lstStyle/>
        <a:p>
          <a:endParaRPr lang="en-US" sz="2000"/>
        </a:p>
      </dgm:t>
    </dgm:pt>
    <dgm:pt modelId="{32B93AC4-68E7-0846-9705-DEA885DAD04B}" type="sibTrans" cxnId="{11FC2181-F59D-9C40-9472-A224DBA81523}">
      <dgm:prSet/>
      <dgm:spPr/>
      <dgm:t>
        <a:bodyPr/>
        <a:lstStyle/>
        <a:p>
          <a:endParaRPr lang="en-US" sz="2000"/>
        </a:p>
      </dgm:t>
    </dgm:pt>
    <dgm:pt modelId="{39A46DAB-0551-F340-984B-70431FED7B70}">
      <dgm:prSet custT="1"/>
      <dgm:spPr/>
      <dgm:t>
        <a:bodyPr/>
        <a:lstStyle/>
        <a:p>
          <a:r>
            <a:rPr lang="en-US" sz="2400"/>
            <a:t>Final Action Plan</a:t>
          </a:r>
        </a:p>
      </dgm:t>
    </dgm:pt>
    <dgm:pt modelId="{C399F86F-2902-E54A-AF66-BE415BB0FFB3}" type="parTrans" cxnId="{508C0F28-4EB8-424A-A777-4A294110F577}">
      <dgm:prSet/>
      <dgm:spPr/>
      <dgm:t>
        <a:bodyPr/>
        <a:lstStyle/>
        <a:p>
          <a:endParaRPr lang="en-US" sz="2000"/>
        </a:p>
      </dgm:t>
    </dgm:pt>
    <dgm:pt modelId="{A44D0B15-DE93-1D49-847B-4CF8DBC4484B}" type="sibTrans" cxnId="{508C0F28-4EB8-424A-A777-4A294110F577}">
      <dgm:prSet/>
      <dgm:spPr/>
      <dgm:t>
        <a:bodyPr/>
        <a:lstStyle/>
        <a:p>
          <a:endParaRPr lang="en-US" sz="2000"/>
        </a:p>
      </dgm:t>
    </dgm:pt>
    <dgm:pt modelId="{C6A2273D-4F59-594D-BC16-C7A6CA66E45C}">
      <dgm:prSet custT="1"/>
      <dgm:spPr/>
      <dgm:t>
        <a:bodyPr/>
        <a:lstStyle/>
        <a:p>
          <a:r>
            <a:rPr lang="en-US" sz="1800"/>
            <a:t>Share with Boards, Staff, TMM</a:t>
          </a:r>
        </a:p>
      </dgm:t>
    </dgm:pt>
    <dgm:pt modelId="{E9518548-61B6-4A4D-9911-6560B20C406C}" type="parTrans" cxnId="{F841764B-6088-B549-95A9-D2FEC7365B2A}">
      <dgm:prSet/>
      <dgm:spPr/>
      <dgm:t>
        <a:bodyPr/>
        <a:lstStyle/>
        <a:p>
          <a:endParaRPr lang="en-US" sz="2000"/>
        </a:p>
      </dgm:t>
    </dgm:pt>
    <dgm:pt modelId="{DABA5136-A38D-BE43-9B0C-A0FAB6E4F25D}" type="sibTrans" cxnId="{F841764B-6088-B549-95A9-D2FEC7365B2A}">
      <dgm:prSet/>
      <dgm:spPr/>
      <dgm:t>
        <a:bodyPr/>
        <a:lstStyle/>
        <a:p>
          <a:endParaRPr lang="en-US" sz="2000"/>
        </a:p>
      </dgm:t>
    </dgm:pt>
    <dgm:pt modelId="{BA681873-2C5E-7D4F-908C-2F17C1AECF82}">
      <dgm:prSet custT="1"/>
      <dgm:spPr/>
      <dgm:t>
        <a:bodyPr/>
        <a:lstStyle/>
        <a:p>
          <a:r>
            <a:rPr lang="en-US" sz="1800"/>
            <a:t>Begin implementing actions, with warrant articles submitted to TMM as required</a:t>
          </a:r>
        </a:p>
      </dgm:t>
    </dgm:pt>
    <dgm:pt modelId="{D1D00958-06A4-504C-BB5E-DA86B11D5ED1}" type="parTrans" cxnId="{C183A0EC-B7E6-E847-977B-1363D84F5D94}">
      <dgm:prSet/>
      <dgm:spPr/>
      <dgm:t>
        <a:bodyPr/>
        <a:lstStyle/>
        <a:p>
          <a:endParaRPr lang="en-US" sz="2000"/>
        </a:p>
      </dgm:t>
    </dgm:pt>
    <dgm:pt modelId="{392CAE7F-DC31-8640-A3EF-4F21D2B974A2}" type="sibTrans" cxnId="{C183A0EC-B7E6-E847-977B-1363D84F5D94}">
      <dgm:prSet/>
      <dgm:spPr/>
      <dgm:t>
        <a:bodyPr/>
        <a:lstStyle/>
        <a:p>
          <a:endParaRPr lang="en-US" sz="2000"/>
        </a:p>
      </dgm:t>
    </dgm:pt>
    <dgm:pt modelId="{72A2086A-2BA2-1645-ABBB-E51DFB2B2F36}" type="pres">
      <dgm:prSet presAssocID="{7D794026-54B9-6844-A355-1B6130E52FDD}" presName="CompostProcess" presStyleCnt="0">
        <dgm:presLayoutVars>
          <dgm:dir/>
          <dgm:resizeHandles val="exact"/>
        </dgm:presLayoutVars>
      </dgm:prSet>
      <dgm:spPr/>
    </dgm:pt>
    <dgm:pt modelId="{9AE55D81-1E5B-7C4C-A9EF-F524AB2B08DF}" type="pres">
      <dgm:prSet presAssocID="{7D794026-54B9-6844-A355-1B6130E52FDD}" presName="arrow" presStyleLbl="bgShp" presStyleIdx="0" presStyleCnt="1"/>
      <dgm:spPr/>
    </dgm:pt>
    <dgm:pt modelId="{820E757F-E82E-4A4D-8211-358C453762A9}" type="pres">
      <dgm:prSet presAssocID="{7D794026-54B9-6844-A355-1B6130E52FDD}" presName="linearProcess" presStyleCnt="0"/>
      <dgm:spPr/>
    </dgm:pt>
    <dgm:pt modelId="{BA2B5B92-89ED-C64C-B3F0-1123380F64D7}" type="pres">
      <dgm:prSet presAssocID="{1888FD62-0ECD-6842-B8AF-77BE6BD643E0}" presName="textNode" presStyleLbl="node1" presStyleIdx="0" presStyleCnt="4" custScaleY="122597">
        <dgm:presLayoutVars>
          <dgm:bulletEnabled val="1"/>
        </dgm:presLayoutVars>
      </dgm:prSet>
      <dgm:spPr/>
    </dgm:pt>
    <dgm:pt modelId="{0E4D2F7D-040F-6644-B734-327CD230DE4D}" type="pres">
      <dgm:prSet presAssocID="{862CA3A9-877B-784B-85E1-E9B9B82D86C1}" presName="sibTrans" presStyleCnt="0"/>
      <dgm:spPr/>
    </dgm:pt>
    <dgm:pt modelId="{76E24F50-E0B7-AE4E-8083-14FBD24D48EF}" type="pres">
      <dgm:prSet presAssocID="{A5CC3764-D19B-8140-8B9F-0FDA1F34E9DB}" presName="textNode" presStyleLbl="node1" presStyleIdx="1" presStyleCnt="4" custScaleY="122597">
        <dgm:presLayoutVars>
          <dgm:bulletEnabled val="1"/>
        </dgm:presLayoutVars>
      </dgm:prSet>
      <dgm:spPr/>
    </dgm:pt>
    <dgm:pt modelId="{F063D8E4-401B-DF4F-847B-24D1BBF9FE42}" type="pres">
      <dgm:prSet presAssocID="{ED8C8D2E-AC54-9B4D-929D-D45FBB8BA3C0}" presName="sibTrans" presStyleCnt="0"/>
      <dgm:spPr/>
    </dgm:pt>
    <dgm:pt modelId="{B37E2DF4-3230-0045-BB1F-2E7442FFE63B}" type="pres">
      <dgm:prSet presAssocID="{D807747B-6A63-514A-8374-927DF990B1BA}" presName="textNode" presStyleLbl="node1" presStyleIdx="2" presStyleCnt="4" custScaleY="122597">
        <dgm:presLayoutVars>
          <dgm:bulletEnabled val="1"/>
        </dgm:presLayoutVars>
      </dgm:prSet>
      <dgm:spPr/>
    </dgm:pt>
    <dgm:pt modelId="{EED7C637-FFBD-5A45-B02C-0892888CF726}" type="pres">
      <dgm:prSet presAssocID="{5180DAA3-3C66-4D4F-AE8A-C272C49D2F0E}" presName="sibTrans" presStyleCnt="0"/>
      <dgm:spPr/>
    </dgm:pt>
    <dgm:pt modelId="{495B1EBF-61BC-AE44-A42C-4B83408708B1}" type="pres">
      <dgm:prSet presAssocID="{39A46DAB-0551-F340-984B-70431FED7B70}" presName="textNode" presStyleLbl="node1" presStyleIdx="3" presStyleCnt="4" custScaleY="122597">
        <dgm:presLayoutVars>
          <dgm:bulletEnabled val="1"/>
        </dgm:presLayoutVars>
      </dgm:prSet>
      <dgm:spPr/>
    </dgm:pt>
  </dgm:ptLst>
  <dgm:cxnLst>
    <dgm:cxn modelId="{CEB31502-E4C6-DE4A-836E-B2C053DA60F8}" srcId="{7D794026-54B9-6844-A355-1B6130E52FDD}" destId="{D807747B-6A63-514A-8374-927DF990B1BA}" srcOrd="2" destOrd="0" parTransId="{899BE449-2DD3-AB41-9CD4-38B41A567168}" sibTransId="{5180DAA3-3C66-4D4F-AE8A-C272C49D2F0E}"/>
    <dgm:cxn modelId="{463B4D13-2D4C-6C45-96ED-3D2649C11054}" srcId="{1888FD62-0ECD-6842-B8AF-77BE6BD643E0}" destId="{F08C22C6-3DC0-234B-B84E-C0D51C81CA55}" srcOrd="1" destOrd="0" parTransId="{3C85953F-17D8-DA4A-8EBA-A5E96D951A8D}" sibTransId="{3B9DC410-FD23-3048-92C4-C59492243958}"/>
    <dgm:cxn modelId="{EBCACA1B-65F2-CD41-A118-5B7D4AC6E093}" type="presOf" srcId="{D807747B-6A63-514A-8374-927DF990B1BA}" destId="{B37E2DF4-3230-0045-BB1F-2E7442FFE63B}" srcOrd="0" destOrd="0" presId="urn:microsoft.com/office/officeart/2005/8/layout/hProcess9"/>
    <dgm:cxn modelId="{CD683D21-11E6-F146-AC3F-C10CDCA97CD6}" type="presOf" srcId="{C6A2273D-4F59-594D-BC16-C7A6CA66E45C}" destId="{495B1EBF-61BC-AE44-A42C-4B83408708B1}" srcOrd="0" destOrd="1" presId="urn:microsoft.com/office/officeart/2005/8/layout/hProcess9"/>
    <dgm:cxn modelId="{508C0F28-4EB8-424A-A777-4A294110F577}" srcId="{7D794026-54B9-6844-A355-1B6130E52FDD}" destId="{39A46DAB-0551-F340-984B-70431FED7B70}" srcOrd="3" destOrd="0" parTransId="{C399F86F-2902-E54A-AF66-BE415BB0FFB3}" sibTransId="{A44D0B15-DE93-1D49-847B-4CF8DBC4484B}"/>
    <dgm:cxn modelId="{1626642D-66D0-2244-BEAA-20E7C9FEFA5E}" type="presOf" srcId="{0EF26290-DAF6-8141-B965-3818B0221038}" destId="{BA2B5B92-89ED-C64C-B3F0-1123380F64D7}" srcOrd="0" destOrd="1" presId="urn:microsoft.com/office/officeart/2005/8/layout/hProcess9"/>
    <dgm:cxn modelId="{24130734-4CA5-9A4C-87CB-60C5EFAB8FCE}" type="presOf" srcId="{2599CF6C-4005-384B-A252-C2959594B9DF}" destId="{76E24F50-E0B7-AE4E-8083-14FBD24D48EF}" srcOrd="0" destOrd="3" presId="urn:microsoft.com/office/officeart/2005/8/layout/hProcess9"/>
    <dgm:cxn modelId="{F06A8E39-FA3E-2342-B2B3-1F4DEF24F92E}" type="presOf" srcId="{3EFEDC1F-EA14-344B-9F25-EA260E94D083}" destId="{B37E2DF4-3230-0045-BB1F-2E7442FFE63B}" srcOrd="0" destOrd="3" presId="urn:microsoft.com/office/officeart/2005/8/layout/hProcess9"/>
    <dgm:cxn modelId="{0ED37D43-110E-7548-AE7E-ED0A7882AEE8}" type="presOf" srcId="{BA681873-2C5E-7D4F-908C-2F17C1AECF82}" destId="{495B1EBF-61BC-AE44-A42C-4B83408708B1}" srcOrd="0" destOrd="2" presId="urn:microsoft.com/office/officeart/2005/8/layout/hProcess9"/>
    <dgm:cxn modelId="{3DE84B44-2F35-F541-81DF-5502DEE8B0E1}" type="presOf" srcId="{39A46DAB-0551-F340-984B-70431FED7B70}" destId="{495B1EBF-61BC-AE44-A42C-4B83408708B1}" srcOrd="0" destOrd="0" presId="urn:microsoft.com/office/officeart/2005/8/layout/hProcess9"/>
    <dgm:cxn modelId="{2F23DA44-3BFD-4243-8C03-9BFCBB1E80DA}" srcId="{D807747B-6A63-514A-8374-927DF990B1BA}" destId="{3EFEDC1F-EA14-344B-9F25-EA260E94D083}" srcOrd="2" destOrd="0" parTransId="{8296F15B-D7A4-C748-9A25-2511B448EF0F}" sibTransId="{4D3F60AF-3F6B-F14F-BCB6-E1BD397586C9}"/>
    <dgm:cxn modelId="{E50C124B-36AF-DB4F-8D57-B5261FC7A951}" srcId="{D807747B-6A63-514A-8374-927DF990B1BA}" destId="{24B722EC-7302-084E-A78B-8AA68CCA29FE}" srcOrd="0" destOrd="0" parTransId="{E914A983-E955-8449-9414-09423AE0A735}" sibTransId="{DE69C8A6-383B-8247-A5FD-9B8630DFB777}"/>
    <dgm:cxn modelId="{F841764B-6088-B549-95A9-D2FEC7365B2A}" srcId="{39A46DAB-0551-F340-984B-70431FED7B70}" destId="{C6A2273D-4F59-594D-BC16-C7A6CA66E45C}" srcOrd="0" destOrd="0" parTransId="{E9518548-61B6-4A4D-9911-6560B20C406C}" sibTransId="{DABA5136-A38D-BE43-9B0C-A0FAB6E4F25D}"/>
    <dgm:cxn modelId="{CD0F124C-75C7-A44A-AC8A-D4F07EB0523F}" type="presOf" srcId="{F08C22C6-3DC0-234B-B84E-C0D51C81CA55}" destId="{BA2B5B92-89ED-C64C-B3F0-1123380F64D7}" srcOrd="0" destOrd="2" presId="urn:microsoft.com/office/officeart/2005/8/layout/hProcess9"/>
    <dgm:cxn modelId="{7EEAB35B-281F-CB46-8AF9-A04C14BEBC50}" srcId="{1888FD62-0ECD-6842-B8AF-77BE6BD643E0}" destId="{0EF26290-DAF6-8141-B965-3818B0221038}" srcOrd="0" destOrd="0" parTransId="{28CC14F8-72F3-6A4D-9158-4EEB8AB2C45A}" sibTransId="{6F6DE9D2-D6D4-8F40-9693-98BEEE6443A1}"/>
    <dgm:cxn modelId="{0BCB0F72-3091-F943-B2CD-D95AEE873255}" srcId="{D807747B-6A63-514A-8374-927DF990B1BA}" destId="{ADD5D1F8-6DCC-744E-9287-653380A55F24}" srcOrd="1" destOrd="0" parTransId="{9986203F-A0ED-5E4F-805A-23D846A8DFD5}" sibTransId="{CCB12278-2722-F342-B27E-F3B9217C48CC}"/>
    <dgm:cxn modelId="{AFB90578-2E00-614A-A098-8C60E066B155}" type="presOf" srcId="{140BB912-C506-1D4A-AB19-9B82D8831BD2}" destId="{BA2B5B92-89ED-C64C-B3F0-1123380F64D7}" srcOrd="0" destOrd="3" presId="urn:microsoft.com/office/officeart/2005/8/layout/hProcess9"/>
    <dgm:cxn modelId="{11FC2181-F59D-9C40-9472-A224DBA81523}" srcId="{A5CC3764-D19B-8140-8B9F-0FDA1F34E9DB}" destId="{2599CF6C-4005-384B-A252-C2959594B9DF}" srcOrd="2" destOrd="0" parTransId="{F24EBD48-1555-1C46-A37B-76E60E8352CF}" sibTransId="{32B93AC4-68E7-0846-9705-DEA885DAD04B}"/>
    <dgm:cxn modelId="{E09C0C82-C1BC-9249-8B21-642CCBFCDA64}" srcId="{7D794026-54B9-6844-A355-1B6130E52FDD}" destId="{A5CC3764-D19B-8140-8B9F-0FDA1F34E9DB}" srcOrd="1" destOrd="0" parTransId="{79D449C4-D893-114A-9205-B7D9782D640B}" sibTransId="{ED8C8D2E-AC54-9B4D-929D-D45FBB8BA3C0}"/>
    <dgm:cxn modelId="{9B8EED98-65C3-614B-8601-7F2935E8035A}" type="presOf" srcId="{F7FC5D05-E271-DB4C-98AD-62BC16EA70FB}" destId="{76E24F50-E0B7-AE4E-8083-14FBD24D48EF}" srcOrd="0" destOrd="1" presId="urn:microsoft.com/office/officeart/2005/8/layout/hProcess9"/>
    <dgm:cxn modelId="{E5FF0499-880E-6B4A-B86A-EEDE6DBF1700}" type="presOf" srcId="{ADD5D1F8-6DCC-744E-9287-653380A55F24}" destId="{B37E2DF4-3230-0045-BB1F-2E7442FFE63B}" srcOrd="0" destOrd="2" presId="urn:microsoft.com/office/officeart/2005/8/layout/hProcess9"/>
    <dgm:cxn modelId="{CC9AC699-074D-5C4F-B6C4-2C663CA7A29B}" type="presOf" srcId="{A5CC3764-D19B-8140-8B9F-0FDA1F34E9DB}" destId="{76E24F50-E0B7-AE4E-8083-14FBD24D48EF}" srcOrd="0" destOrd="0" presId="urn:microsoft.com/office/officeart/2005/8/layout/hProcess9"/>
    <dgm:cxn modelId="{B7D4B0A2-01F3-3F40-A737-DD4CF7227C4D}" srcId="{7D794026-54B9-6844-A355-1B6130E52FDD}" destId="{1888FD62-0ECD-6842-B8AF-77BE6BD643E0}" srcOrd="0" destOrd="0" parTransId="{24107A83-2FEB-C14B-A76E-4BB4A880753F}" sibTransId="{862CA3A9-877B-784B-85E1-E9B9B82D86C1}"/>
    <dgm:cxn modelId="{770DADB5-B3D8-A942-961C-A6807990556A}" type="presOf" srcId="{1888FD62-0ECD-6842-B8AF-77BE6BD643E0}" destId="{BA2B5B92-89ED-C64C-B3F0-1123380F64D7}" srcOrd="0" destOrd="0" presId="urn:microsoft.com/office/officeart/2005/8/layout/hProcess9"/>
    <dgm:cxn modelId="{493B84BD-E484-BF4D-B94F-D1D6F3479774}" type="presOf" srcId="{EDAFE812-9F2C-9244-B76A-FB8CAD80932D}" destId="{76E24F50-E0B7-AE4E-8083-14FBD24D48EF}" srcOrd="0" destOrd="2" presId="urn:microsoft.com/office/officeart/2005/8/layout/hProcess9"/>
    <dgm:cxn modelId="{5FEA50C2-0F1C-CB4D-B826-5E77DC710176}" srcId="{1888FD62-0ECD-6842-B8AF-77BE6BD643E0}" destId="{140BB912-C506-1D4A-AB19-9B82D8831BD2}" srcOrd="2" destOrd="0" parTransId="{A4F8D298-13BA-3944-AB22-B57458321D2E}" sibTransId="{8CEE592C-491E-3D40-A7E2-1550FE1DA078}"/>
    <dgm:cxn modelId="{01D8F2C2-8614-3243-BCAD-74B1AE41CBFB}" type="presOf" srcId="{7D794026-54B9-6844-A355-1B6130E52FDD}" destId="{72A2086A-2BA2-1645-ABBB-E51DFB2B2F36}" srcOrd="0" destOrd="0" presId="urn:microsoft.com/office/officeart/2005/8/layout/hProcess9"/>
    <dgm:cxn modelId="{3BD6C1DF-9477-3344-B6E5-9649CE52A637}" srcId="{A5CC3764-D19B-8140-8B9F-0FDA1F34E9DB}" destId="{F7FC5D05-E271-DB4C-98AD-62BC16EA70FB}" srcOrd="0" destOrd="0" parTransId="{BC598ECC-E8F6-EC4C-BF9C-CE8269324CCA}" sibTransId="{CECA30E2-983E-E848-9BA8-927380C60CD6}"/>
    <dgm:cxn modelId="{C183A0EC-B7E6-E847-977B-1363D84F5D94}" srcId="{39A46DAB-0551-F340-984B-70431FED7B70}" destId="{BA681873-2C5E-7D4F-908C-2F17C1AECF82}" srcOrd="1" destOrd="0" parTransId="{D1D00958-06A4-504C-BB5E-DA86B11D5ED1}" sibTransId="{392CAE7F-DC31-8640-A3EF-4F21D2B974A2}"/>
    <dgm:cxn modelId="{1C9AF3EE-DB2B-C24E-A5C0-CD68E7CACD4B}" srcId="{A5CC3764-D19B-8140-8B9F-0FDA1F34E9DB}" destId="{EDAFE812-9F2C-9244-B76A-FB8CAD80932D}" srcOrd="1" destOrd="0" parTransId="{2D1A24EF-29A0-DC44-92CE-EE142BAA273C}" sibTransId="{43831548-572E-8A44-BD34-3040360685F5}"/>
    <dgm:cxn modelId="{1A7361F8-5F4F-2D4D-AC86-1413083E8427}" type="presOf" srcId="{24B722EC-7302-084E-A78B-8AA68CCA29FE}" destId="{B37E2DF4-3230-0045-BB1F-2E7442FFE63B}" srcOrd="0" destOrd="1" presId="urn:microsoft.com/office/officeart/2005/8/layout/hProcess9"/>
    <dgm:cxn modelId="{218CF161-5907-5E4E-A094-A9D495480EE2}" type="presParOf" srcId="{72A2086A-2BA2-1645-ABBB-E51DFB2B2F36}" destId="{9AE55D81-1E5B-7C4C-A9EF-F524AB2B08DF}" srcOrd="0" destOrd="0" presId="urn:microsoft.com/office/officeart/2005/8/layout/hProcess9"/>
    <dgm:cxn modelId="{9FF80B79-1960-5A40-89C1-4F19FC69CC21}" type="presParOf" srcId="{72A2086A-2BA2-1645-ABBB-E51DFB2B2F36}" destId="{820E757F-E82E-4A4D-8211-358C453762A9}" srcOrd="1" destOrd="0" presId="urn:microsoft.com/office/officeart/2005/8/layout/hProcess9"/>
    <dgm:cxn modelId="{E5498813-CE40-3C43-965F-21EE85B3376E}" type="presParOf" srcId="{820E757F-E82E-4A4D-8211-358C453762A9}" destId="{BA2B5B92-89ED-C64C-B3F0-1123380F64D7}" srcOrd="0" destOrd="0" presId="urn:microsoft.com/office/officeart/2005/8/layout/hProcess9"/>
    <dgm:cxn modelId="{AE8AED7D-600E-AF4E-811D-48D0092574C6}" type="presParOf" srcId="{820E757F-E82E-4A4D-8211-358C453762A9}" destId="{0E4D2F7D-040F-6644-B734-327CD230DE4D}" srcOrd="1" destOrd="0" presId="urn:microsoft.com/office/officeart/2005/8/layout/hProcess9"/>
    <dgm:cxn modelId="{9CD57C62-3B53-AE41-8B9A-B007A036E9AC}" type="presParOf" srcId="{820E757F-E82E-4A4D-8211-358C453762A9}" destId="{76E24F50-E0B7-AE4E-8083-14FBD24D48EF}" srcOrd="2" destOrd="0" presId="urn:microsoft.com/office/officeart/2005/8/layout/hProcess9"/>
    <dgm:cxn modelId="{FC6821C3-CAD5-1647-BDF4-5AD53A26225D}" type="presParOf" srcId="{820E757F-E82E-4A4D-8211-358C453762A9}" destId="{F063D8E4-401B-DF4F-847B-24D1BBF9FE42}" srcOrd="3" destOrd="0" presId="urn:microsoft.com/office/officeart/2005/8/layout/hProcess9"/>
    <dgm:cxn modelId="{CF9963FF-2C57-A944-B1C9-340E96C5AEB7}" type="presParOf" srcId="{820E757F-E82E-4A4D-8211-358C453762A9}" destId="{B37E2DF4-3230-0045-BB1F-2E7442FFE63B}" srcOrd="4" destOrd="0" presId="urn:microsoft.com/office/officeart/2005/8/layout/hProcess9"/>
    <dgm:cxn modelId="{F5528DD7-4F7C-4D46-8074-B462458B0E3A}" type="presParOf" srcId="{820E757F-E82E-4A4D-8211-358C453762A9}" destId="{EED7C637-FFBD-5A45-B02C-0892888CF726}" srcOrd="5" destOrd="0" presId="urn:microsoft.com/office/officeart/2005/8/layout/hProcess9"/>
    <dgm:cxn modelId="{3D1D469F-EF0E-6143-9A52-7E61DB2FD755}" type="presParOf" srcId="{820E757F-E82E-4A4D-8211-358C453762A9}" destId="{495B1EBF-61BC-AE44-A42C-4B83408708B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187447-D9B0-1A43-A188-FED96345468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3A1DE1A7-17C2-6C48-8979-0F61E1D01069}">
      <dgm:prSet phldrT="[Text]"/>
      <dgm:spPr>
        <a:solidFill>
          <a:schemeClr val="bg1">
            <a:lumMod val="50000"/>
          </a:schemeClr>
        </a:solidFill>
      </dgm:spPr>
      <dgm:t>
        <a:bodyPr/>
        <a:lstStyle/>
        <a:p>
          <a:r>
            <a:rPr lang="en-US"/>
            <a:t>Needham Town Government</a:t>
          </a:r>
        </a:p>
      </dgm:t>
    </dgm:pt>
    <dgm:pt modelId="{574378CF-BB77-0D45-8497-E6089E747865}" type="parTrans" cxnId="{4CF82A92-343A-7E45-BB87-D756C184BC52}">
      <dgm:prSet/>
      <dgm:spPr/>
      <dgm:t>
        <a:bodyPr/>
        <a:lstStyle/>
        <a:p>
          <a:endParaRPr lang="en-US"/>
        </a:p>
      </dgm:t>
    </dgm:pt>
    <dgm:pt modelId="{4616D08C-038C-1548-8C82-9811E1A847A1}" type="sibTrans" cxnId="{4CF82A92-343A-7E45-BB87-D756C184BC52}">
      <dgm:prSet/>
      <dgm:spPr/>
      <dgm:t>
        <a:bodyPr/>
        <a:lstStyle/>
        <a:p>
          <a:endParaRPr lang="en-US"/>
        </a:p>
      </dgm:t>
    </dgm:pt>
    <dgm:pt modelId="{DD5AC035-BB3C-DC4D-84EF-9ED197AF0037}" type="asst">
      <dgm:prSet phldrT="[Text]"/>
      <dgm:spPr>
        <a:solidFill>
          <a:schemeClr val="accent5"/>
        </a:solidFill>
      </dgm:spPr>
      <dgm:t>
        <a:bodyPr/>
        <a:lstStyle/>
        <a:p>
          <a:r>
            <a:rPr lang="en-US"/>
            <a:t>Executive</a:t>
          </a:r>
        </a:p>
      </dgm:t>
    </dgm:pt>
    <dgm:pt modelId="{47867BEF-4BE5-EA4E-A370-5BC98E1AF9A2}" type="parTrans" cxnId="{AA3D9620-87D4-5A4B-810D-C8AAE60C260A}">
      <dgm:prSet/>
      <dgm:spPr/>
      <dgm:t>
        <a:bodyPr/>
        <a:lstStyle/>
        <a:p>
          <a:endParaRPr lang="en-US"/>
        </a:p>
      </dgm:t>
    </dgm:pt>
    <dgm:pt modelId="{71E0523B-832D-BD41-828B-9BA6AE485A79}" type="sibTrans" cxnId="{AA3D9620-87D4-5A4B-810D-C8AAE60C260A}">
      <dgm:prSet/>
      <dgm:spPr/>
      <dgm:t>
        <a:bodyPr/>
        <a:lstStyle/>
        <a:p>
          <a:endParaRPr lang="en-US"/>
        </a:p>
      </dgm:t>
    </dgm:pt>
    <dgm:pt modelId="{06ADCD40-CC53-A04E-98AA-C90CCF61E1FB}">
      <dgm:prSet phldrT="[Text]"/>
      <dgm:spPr>
        <a:solidFill>
          <a:schemeClr val="accent5"/>
        </a:solidFill>
      </dgm:spPr>
      <dgm:t>
        <a:bodyPr/>
        <a:lstStyle/>
        <a:p>
          <a:r>
            <a:rPr lang="en-US"/>
            <a:t>Legislative</a:t>
          </a:r>
        </a:p>
      </dgm:t>
    </dgm:pt>
    <dgm:pt modelId="{D01999C1-60D6-9749-B64A-3224B72AA25F}" type="parTrans" cxnId="{D0BFB635-27DF-6442-A0AF-E647099DBDD5}">
      <dgm:prSet/>
      <dgm:spPr/>
      <dgm:t>
        <a:bodyPr/>
        <a:lstStyle/>
        <a:p>
          <a:endParaRPr lang="en-US"/>
        </a:p>
      </dgm:t>
    </dgm:pt>
    <dgm:pt modelId="{2540C2A8-16B0-3F40-8BA0-0C9AAA9C806D}" type="sibTrans" cxnId="{D0BFB635-27DF-6442-A0AF-E647099DBDD5}">
      <dgm:prSet/>
      <dgm:spPr/>
      <dgm:t>
        <a:bodyPr/>
        <a:lstStyle/>
        <a:p>
          <a:endParaRPr lang="en-US"/>
        </a:p>
      </dgm:t>
    </dgm:pt>
    <dgm:pt modelId="{B13385C3-B5A1-5644-8A82-CB5803798AB0}">
      <dgm:prSet phldrT="[Text]"/>
      <dgm:spPr>
        <a:solidFill>
          <a:schemeClr val="accent5"/>
        </a:solidFill>
      </dgm:spPr>
      <dgm:t>
        <a:bodyPr/>
        <a:lstStyle/>
        <a:p>
          <a:r>
            <a:rPr lang="en-US"/>
            <a:t>Town Manager</a:t>
          </a:r>
        </a:p>
      </dgm:t>
    </dgm:pt>
    <dgm:pt modelId="{B128718D-EC1D-224E-855B-91B32AD022D4}" type="parTrans" cxnId="{3F904638-47BA-3E40-9582-BF8ED559A7B2}">
      <dgm:prSet/>
      <dgm:spPr/>
      <dgm:t>
        <a:bodyPr/>
        <a:lstStyle/>
        <a:p>
          <a:endParaRPr lang="en-US"/>
        </a:p>
      </dgm:t>
    </dgm:pt>
    <dgm:pt modelId="{1C4CAB54-4FDF-4647-97F3-DD3D803AEB86}" type="sibTrans" cxnId="{3F904638-47BA-3E40-9582-BF8ED559A7B2}">
      <dgm:prSet/>
      <dgm:spPr/>
      <dgm:t>
        <a:bodyPr/>
        <a:lstStyle/>
        <a:p>
          <a:endParaRPr lang="en-US"/>
        </a:p>
      </dgm:t>
    </dgm:pt>
    <dgm:pt modelId="{AAD3DE0A-F056-BA4E-98A8-237E02CE7527}">
      <dgm:prSet phldrT="[Text]"/>
      <dgm:spPr>
        <a:solidFill>
          <a:schemeClr val="accent5"/>
        </a:solidFill>
      </dgm:spPr>
      <dgm:t>
        <a:bodyPr/>
        <a:lstStyle/>
        <a:p>
          <a:r>
            <a:rPr lang="en-US"/>
            <a:t>Departments</a:t>
          </a:r>
        </a:p>
      </dgm:t>
    </dgm:pt>
    <dgm:pt modelId="{FA58449E-14E9-FA4A-A92E-5F962EA468CB}" type="parTrans" cxnId="{5686A938-1F34-D64A-9F01-7ED7172C4D33}">
      <dgm:prSet/>
      <dgm:spPr/>
      <dgm:t>
        <a:bodyPr/>
        <a:lstStyle/>
        <a:p>
          <a:endParaRPr lang="en-US"/>
        </a:p>
      </dgm:t>
    </dgm:pt>
    <dgm:pt modelId="{E37ED6E3-1B89-C04E-B6DE-87B0CE80A9E9}" type="sibTrans" cxnId="{5686A938-1F34-D64A-9F01-7ED7172C4D33}">
      <dgm:prSet/>
      <dgm:spPr/>
      <dgm:t>
        <a:bodyPr/>
        <a:lstStyle/>
        <a:p>
          <a:endParaRPr lang="en-US"/>
        </a:p>
      </dgm:t>
    </dgm:pt>
    <dgm:pt modelId="{2DEFF540-23E6-BB41-A96D-5E20509D1074}" type="asst">
      <dgm:prSet phldrT="[Text]"/>
      <dgm:spPr>
        <a:solidFill>
          <a:schemeClr val="accent5"/>
        </a:solidFill>
      </dgm:spPr>
      <dgm:t>
        <a:bodyPr/>
        <a:lstStyle/>
        <a:p>
          <a:r>
            <a:rPr lang="en-US"/>
            <a:t>Elected Boards</a:t>
          </a:r>
        </a:p>
      </dgm:t>
    </dgm:pt>
    <dgm:pt modelId="{5FA32DB8-371C-EF4F-B94F-AECEEB9D1578}" type="parTrans" cxnId="{59271012-A9F0-F041-B6A7-AFED136933E4}">
      <dgm:prSet/>
      <dgm:spPr/>
      <dgm:t>
        <a:bodyPr/>
        <a:lstStyle/>
        <a:p>
          <a:endParaRPr lang="en-US"/>
        </a:p>
      </dgm:t>
    </dgm:pt>
    <dgm:pt modelId="{6D230D63-BD66-654C-8F1E-9A264A0EC2A7}" type="sibTrans" cxnId="{59271012-A9F0-F041-B6A7-AFED136933E4}">
      <dgm:prSet/>
      <dgm:spPr/>
      <dgm:t>
        <a:bodyPr/>
        <a:lstStyle/>
        <a:p>
          <a:endParaRPr lang="en-US"/>
        </a:p>
      </dgm:t>
    </dgm:pt>
    <dgm:pt modelId="{EFAF3F27-19FC-1942-A91E-E9A09E997AE2}" type="asst">
      <dgm:prSet phldrT="[Text]"/>
      <dgm:spPr>
        <a:solidFill>
          <a:schemeClr val="accent5"/>
        </a:solidFill>
      </dgm:spPr>
      <dgm:t>
        <a:bodyPr/>
        <a:lstStyle/>
        <a:p>
          <a:r>
            <a:rPr lang="en-US"/>
            <a:t>Appointed Boards</a:t>
          </a:r>
        </a:p>
      </dgm:t>
    </dgm:pt>
    <dgm:pt modelId="{ECD50032-74B6-2B46-8C72-1183347DAEDC}" type="parTrans" cxnId="{3B4F6FA2-14F1-1048-92C4-E0ACD0622573}">
      <dgm:prSet/>
      <dgm:spPr/>
      <dgm:t>
        <a:bodyPr/>
        <a:lstStyle/>
        <a:p>
          <a:endParaRPr lang="en-US"/>
        </a:p>
      </dgm:t>
    </dgm:pt>
    <dgm:pt modelId="{9C2F1567-D083-EC43-BB17-2FA9661CCFD3}" type="sibTrans" cxnId="{3B4F6FA2-14F1-1048-92C4-E0ACD0622573}">
      <dgm:prSet/>
      <dgm:spPr/>
      <dgm:t>
        <a:bodyPr/>
        <a:lstStyle/>
        <a:p>
          <a:endParaRPr lang="en-US"/>
        </a:p>
      </dgm:t>
    </dgm:pt>
    <dgm:pt modelId="{DE108E6D-0C0C-5741-A690-B6FAA6B0B964}">
      <dgm:prSet phldrT="[Text]"/>
      <dgm:spPr>
        <a:solidFill>
          <a:schemeClr val="accent5"/>
        </a:solidFill>
      </dgm:spPr>
      <dgm:t>
        <a:bodyPr/>
        <a:lstStyle/>
        <a:p>
          <a:r>
            <a:rPr lang="en-US"/>
            <a:t>Town Meeting</a:t>
          </a:r>
        </a:p>
      </dgm:t>
    </dgm:pt>
    <dgm:pt modelId="{065C09B0-7400-4745-A9E4-03A5FEB9F067}" type="parTrans" cxnId="{B98DFFA7-3CF7-F147-AD4C-F82C8DE2F932}">
      <dgm:prSet/>
      <dgm:spPr/>
      <dgm:t>
        <a:bodyPr/>
        <a:lstStyle/>
        <a:p>
          <a:endParaRPr lang="en-US"/>
        </a:p>
      </dgm:t>
    </dgm:pt>
    <dgm:pt modelId="{106BB303-9280-914F-BBBC-2237DC202882}" type="sibTrans" cxnId="{B98DFFA7-3CF7-F147-AD4C-F82C8DE2F932}">
      <dgm:prSet/>
      <dgm:spPr/>
      <dgm:t>
        <a:bodyPr/>
        <a:lstStyle/>
        <a:p>
          <a:endParaRPr lang="en-US"/>
        </a:p>
      </dgm:t>
    </dgm:pt>
    <dgm:pt modelId="{BB5031FA-CC1E-9C4C-A4B0-A8858CA4DE40}" type="asst">
      <dgm:prSet/>
      <dgm:spPr/>
      <dgm:t>
        <a:bodyPr/>
        <a:lstStyle/>
        <a:p>
          <a:r>
            <a:rPr lang="en-US"/>
            <a:t>Select Board</a:t>
          </a:r>
        </a:p>
      </dgm:t>
    </dgm:pt>
    <dgm:pt modelId="{66F7CFD6-BAAF-ED41-98D9-6C9651C382FF}" type="parTrans" cxnId="{578F0328-E3BA-B245-99F6-C4DAB8130D8F}">
      <dgm:prSet/>
      <dgm:spPr/>
      <dgm:t>
        <a:bodyPr/>
        <a:lstStyle/>
        <a:p>
          <a:endParaRPr lang="en-US"/>
        </a:p>
      </dgm:t>
    </dgm:pt>
    <dgm:pt modelId="{DAE9A883-EAE6-7F42-ADB1-E80D2094E5BC}" type="sibTrans" cxnId="{578F0328-E3BA-B245-99F6-C4DAB8130D8F}">
      <dgm:prSet/>
      <dgm:spPr/>
      <dgm:t>
        <a:bodyPr/>
        <a:lstStyle/>
        <a:p>
          <a:endParaRPr lang="en-US"/>
        </a:p>
      </dgm:t>
    </dgm:pt>
    <dgm:pt modelId="{B95E69ED-B8F1-C943-A4CD-A91D0008EC55}" type="asst">
      <dgm:prSet/>
      <dgm:spPr/>
      <dgm:t>
        <a:bodyPr/>
        <a:lstStyle/>
        <a:p>
          <a:r>
            <a:rPr lang="en-US"/>
            <a:t>Planning Board</a:t>
          </a:r>
        </a:p>
      </dgm:t>
    </dgm:pt>
    <dgm:pt modelId="{84972365-BE5B-1B43-BD5B-149086D39C17}" type="parTrans" cxnId="{7FF8A43D-94EF-1645-A1E5-9519CB38FE5E}">
      <dgm:prSet/>
      <dgm:spPr/>
      <dgm:t>
        <a:bodyPr/>
        <a:lstStyle/>
        <a:p>
          <a:endParaRPr lang="en-US"/>
        </a:p>
      </dgm:t>
    </dgm:pt>
    <dgm:pt modelId="{18AA5A0C-1407-9144-AA3D-645DB5D32FAA}" type="sibTrans" cxnId="{7FF8A43D-94EF-1645-A1E5-9519CB38FE5E}">
      <dgm:prSet/>
      <dgm:spPr/>
      <dgm:t>
        <a:bodyPr/>
        <a:lstStyle/>
        <a:p>
          <a:endParaRPr lang="en-US"/>
        </a:p>
      </dgm:t>
    </dgm:pt>
    <dgm:pt modelId="{66D1C575-5459-F044-994B-B0F1172DE2A2}" type="asst">
      <dgm:prSet/>
      <dgm:spPr/>
      <dgm:t>
        <a:bodyPr/>
        <a:lstStyle/>
        <a:p>
          <a:r>
            <a:rPr lang="en-US"/>
            <a:t>Park &amp; Rec</a:t>
          </a:r>
        </a:p>
      </dgm:t>
    </dgm:pt>
    <dgm:pt modelId="{90D94F65-F5B7-BE4B-B80C-8E445692E1CE}" type="parTrans" cxnId="{06442C5E-D082-9243-9152-30E0CD6BE933}">
      <dgm:prSet/>
      <dgm:spPr/>
      <dgm:t>
        <a:bodyPr/>
        <a:lstStyle/>
        <a:p>
          <a:endParaRPr lang="en-US"/>
        </a:p>
      </dgm:t>
    </dgm:pt>
    <dgm:pt modelId="{9D346341-6539-6F46-B474-F68C106623CE}" type="sibTrans" cxnId="{06442C5E-D082-9243-9152-30E0CD6BE933}">
      <dgm:prSet/>
      <dgm:spPr/>
      <dgm:t>
        <a:bodyPr/>
        <a:lstStyle/>
        <a:p>
          <a:endParaRPr lang="en-US"/>
        </a:p>
      </dgm:t>
    </dgm:pt>
    <dgm:pt modelId="{006033BB-ADBB-9642-A725-A8124C769E2B}">
      <dgm:prSet/>
      <dgm:spPr/>
      <dgm:t>
        <a:bodyPr/>
        <a:lstStyle/>
        <a:p>
          <a:r>
            <a:rPr lang="en-US"/>
            <a:t>School Committee</a:t>
          </a:r>
        </a:p>
      </dgm:t>
    </dgm:pt>
    <dgm:pt modelId="{FE0E5755-14C0-4848-A9D7-9815CEB19EDD}" type="parTrans" cxnId="{DF0B8DD0-481B-C240-9576-CA1321D2D173}">
      <dgm:prSet/>
      <dgm:spPr/>
      <dgm:t>
        <a:bodyPr/>
        <a:lstStyle/>
        <a:p>
          <a:endParaRPr lang="en-US"/>
        </a:p>
      </dgm:t>
    </dgm:pt>
    <dgm:pt modelId="{5558D544-971D-0E43-B7BF-AEAEEF5CD278}" type="sibTrans" cxnId="{DF0B8DD0-481B-C240-9576-CA1321D2D173}">
      <dgm:prSet/>
      <dgm:spPr/>
      <dgm:t>
        <a:bodyPr/>
        <a:lstStyle/>
        <a:p>
          <a:endParaRPr lang="en-US"/>
        </a:p>
      </dgm:t>
    </dgm:pt>
    <dgm:pt modelId="{E5B98C74-D0CE-DA4B-AB13-41949835081A}" type="asst">
      <dgm:prSet/>
      <dgm:spPr/>
      <dgm:t>
        <a:bodyPr/>
        <a:lstStyle/>
        <a:p>
          <a:r>
            <a:rPr lang="en-US"/>
            <a:t>Finance Committee</a:t>
          </a:r>
        </a:p>
      </dgm:t>
    </dgm:pt>
    <dgm:pt modelId="{9F4910A9-5890-4647-B19A-729FD02002E2}" type="parTrans" cxnId="{CFB6EB50-431B-E243-8BB6-D4D2219CD407}">
      <dgm:prSet/>
      <dgm:spPr/>
      <dgm:t>
        <a:bodyPr/>
        <a:lstStyle/>
        <a:p>
          <a:endParaRPr lang="en-US"/>
        </a:p>
      </dgm:t>
    </dgm:pt>
    <dgm:pt modelId="{8CBCD7EB-1A3D-8146-A2D7-E2474065B94B}" type="sibTrans" cxnId="{CFB6EB50-431B-E243-8BB6-D4D2219CD407}">
      <dgm:prSet/>
      <dgm:spPr/>
      <dgm:t>
        <a:bodyPr/>
        <a:lstStyle/>
        <a:p>
          <a:endParaRPr lang="en-US"/>
        </a:p>
      </dgm:t>
    </dgm:pt>
    <dgm:pt modelId="{02CA7D06-BC9D-774A-83AA-575810EBB4E4}" type="asst">
      <dgm:prSet/>
      <dgm:spPr/>
      <dgm:t>
        <a:bodyPr/>
        <a:lstStyle/>
        <a:p>
          <a:r>
            <a:rPr lang="en-US"/>
            <a:t>Conservation Commission</a:t>
          </a:r>
        </a:p>
      </dgm:t>
    </dgm:pt>
    <dgm:pt modelId="{A9CD09FB-2152-C94F-8BE2-C3B7D68C1487}" type="parTrans" cxnId="{9C2BC0E2-BB03-CD4B-BD0C-51EA5919CEAE}">
      <dgm:prSet/>
      <dgm:spPr/>
      <dgm:t>
        <a:bodyPr/>
        <a:lstStyle/>
        <a:p>
          <a:endParaRPr lang="en-US"/>
        </a:p>
      </dgm:t>
    </dgm:pt>
    <dgm:pt modelId="{39F4AF52-B9CE-0C42-B582-667240470015}" type="sibTrans" cxnId="{9C2BC0E2-BB03-CD4B-BD0C-51EA5919CEAE}">
      <dgm:prSet/>
      <dgm:spPr/>
      <dgm:t>
        <a:bodyPr/>
        <a:lstStyle/>
        <a:p>
          <a:endParaRPr lang="en-US"/>
        </a:p>
      </dgm:t>
    </dgm:pt>
    <dgm:pt modelId="{AF2069F5-B452-784B-B526-36517CCFDF76}" type="asst">
      <dgm:prSet/>
      <dgm:spPr/>
      <dgm:t>
        <a:bodyPr/>
        <a:lstStyle/>
        <a:p>
          <a:r>
            <a:rPr lang="en-US"/>
            <a:t>Council of Economic Advisors</a:t>
          </a:r>
        </a:p>
      </dgm:t>
    </dgm:pt>
    <dgm:pt modelId="{F412A4D7-02AC-D14B-9725-C25A93F7D916}" type="parTrans" cxnId="{5430B25B-ADDF-6445-ADFB-9D2DB2229F44}">
      <dgm:prSet/>
      <dgm:spPr/>
      <dgm:t>
        <a:bodyPr/>
        <a:lstStyle/>
        <a:p>
          <a:endParaRPr lang="en-US"/>
        </a:p>
      </dgm:t>
    </dgm:pt>
    <dgm:pt modelId="{EB9126AA-6036-5342-90C8-6D6154785E04}" type="sibTrans" cxnId="{5430B25B-ADDF-6445-ADFB-9D2DB2229F44}">
      <dgm:prSet/>
      <dgm:spPr/>
      <dgm:t>
        <a:bodyPr/>
        <a:lstStyle/>
        <a:p>
          <a:endParaRPr lang="en-US"/>
        </a:p>
      </dgm:t>
    </dgm:pt>
    <dgm:pt modelId="{D5229398-F38D-9944-B996-FFEB54406321}" type="pres">
      <dgm:prSet presAssocID="{70187447-D9B0-1A43-A188-FED96345468B}" presName="Name0" presStyleCnt="0">
        <dgm:presLayoutVars>
          <dgm:chPref val="1"/>
          <dgm:dir/>
          <dgm:animOne val="branch"/>
          <dgm:animLvl val="lvl"/>
          <dgm:resizeHandles val="exact"/>
        </dgm:presLayoutVars>
      </dgm:prSet>
      <dgm:spPr/>
    </dgm:pt>
    <dgm:pt modelId="{346921B1-BAD7-CF49-89CB-647DA10F9A82}" type="pres">
      <dgm:prSet presAssocID="{3A1DE1A7-17C2-6C48-8979-0F61E1D01069}" presName="root1" presStyleCnt="0"/>
      <dgm:spPr/>
    </dgm:pt>
    <dgm:pt modelId="{14740C17-AFD2-CC46-9E9D-FB1155EDCC76}" type="pres">
      <dgm:prSet presAssocID="{3A1DE1A7-17C2-6C48-8979-0F61E1D01069}" presName="LevelOneTextNode" presStyleLbl="node0" presStyleIdx="0" presStyleCnt="1">
        <dgm:presLayoutVars>
          <dgm:chPref val="3"/>
        </dgm:presLayoutVars>
      </dgm:prSet>
      <dgm:spPr/>
    </dgm:pt>
    <dgm:pt modelId="{18A68028-CE65-2848-BBF1-3055D7D95AC8}" type="pres">
      <dgm:prSet presAssocID="{3A1DE1A7-17C2-6C48-8979-0F61E1D01069}" presName="level2hierChild" presStyleCnt="0"/>
      <dgm:spPr/>
    </dgm:pt>
    <dgm:pt modelId="{84DD1F06-7E3A-C44F-8C8C-C6B9327442CE}" type="pres">
      <dgm:prSet presAssocID="{47867BEF-4BE5-EA4E-A370-5BC98E1AF9A2}" presName="conn2-1" presStyleLbl="parChTrans1D2" presStyleIdx="0" presStyleCnt="3"/>
      <dgm:spPr/>
    </dgm:pt>
    <dgm:pt modelId="{7E6566DD-7982-1245-A98F-E9BED9AE5B52}" type="pres">
      <dgm:prSet presAssocID="{47867BEF-4BE5-EA4E-A370-5BC98E1AF9A2}" presName="connTx" presStyleLbl="parChTrans1D2" presStyleIdx="0" presStyleCnt="3"/>
      <dgm:spPr/>
    </dgm:pt>
    <dgm:pt modelId="{D7B07160-54BE-DB43-93B5-9EFEEA51B033}" type="pres">
      <dgm:prSet presAssocID="{DD5AC035-BB3C-DC4D-84EF-9ED197AF0037}" presName="root2" presStyleCnt="0"/>
      <dgm:spPr/>
    </dgm:pt>
    <dgm:pt modelId="{DC0092B9-602F-454D-911F-8AB27C1104FF}" type="pres">
      <dgm:prSet presAssocID="{DD5AC035-BB3C-DC4D-84EF-9ED197AF0037}" presName="LevelTwoTextNode" presStyleLbl="asst1" presStyleIdx="0" presStyleCnt="9">
        <dgm:presLayoutVars>
          <dgm:chPref val="3"/>
        </dgm:presLayoutVars>
      </dgm:prSet>
      <dgm:spPr/>
    </dgm:pt>
    <dgm:pt modelId="{09706F6C-707E-6445-991B-0FA3F71FC4F4}" type="pres">
      <dgm:prSet presAssocID="{DD5AC035-BB3C-DC4D-84EF-9ED197AF0037}" presName="level3hierChild" presStyleCnt="0"/>
      <dgm:spPr/>
    </dgm:pt>
    <dgm:pt modelId="{B56F1E28-8572-B640-A17D-F750770DD7BA}" type="pres">
      <dgm:prSet presAssocID="{5FA32DB8-371C-EF4F-B94F-AECEEB9D1578}" presName="conn2-1" presStyleLbl="parChTrans1D3" presStyleIdx="0" presStyleCnt="4"/>
      <dgm:spPr/>
    </dgm:pt>
    <dgm:pt modelId="{AB953880-3A6E-4D4B-B05E-4B2F1FFA941B}" type="pres">
      <dgm:prSet presAssocID="{5FA32DB8-371C-EF4F-B94F-AECEEB9D1578}" presName="connTx" presStyleLbl="parChTrans1D3" presStyleIdx="0" presStyleCnt="4"/>
      <dgm:spPr/>
    </dgm:pt>
    <dgm:pt modelId="{8C53B1A6-1F32-864B-8E58-23BFEA604D4E}" type="pres">
      <dgm:prSet presAssocID="{2DEFF540-23E6-BB41-A96D-5E20509D1074}" presName="root2" presStyleCnt="0"/>
      <dgm:spPr/>
    </dgm:pt>
    <dgm:pt modelId="{F4BB5AA5-7968-7B42-9B2C-9DB49A454FA6}" type="pres">
      <dgm:prSet presAssocID="{2DEFF540-23E6-BB41-A96D-5E20509D1074}" presName="LevelTwoTextNode" presStyleLbl="asst1" presStyleIdx="1" presStyleCnt="9">
        <dgm:presLayoutVars>
          <dgm:chPref val="3"/>
        </dgm:presLayoutVars>
      </dgm:prSet>
      <dgm:spPr/>
    </dgm:pt>
    <dgm:pt modelId="{72846BEF-34BC-A64A-A3F2-ECD3C4C02BDA}" type="pres">
      <dgm:prSet presAssocID="{2DEFF540-23E6-BB41-A96D-5E20509D1074}" presName="level3hierChild" presStyleCnt="0"/>
      <dgm:spPr/>
    </dgm:pt>
    <dgm:pt modelId="{1237A4B8-7BBC-344B-9A22-1117906EDAEB}" type="pres">
      <dgm:prSet presAssocID="{66F7CFD6-BAAF-ED41-98D9-6C9651C382FF}" presName="conn2-1" presStyleLbl="parChTrans1D4" presStyleIdx="0" presStyleCnt="7"/>
      <dgm:spPr/>
    </dgm:pt>
    <dgm:pt modelId="{478D0EC4-20DC-6E4F-B3F8-79D03E8BC9A3}" type="pres">
      <dgm:prSet presAssocID="{66F7CFD6-BAAF-ED41-98D9-6C9651C382FF}" presName="connTx" presStyleLbl="parChTrans1D4" presStyleIdx="0" presStyleCnt="7"/>
      <dgm:spPr/>
    </dgm:pt>
    <dgm:pt modelId="{BCE36864-5723-F84F-B459-A96316411604}" type="pres">
      <dgm:prSet presAssocID="{BB5031FA-CC1E-9C4C-A4B0-A8858CA4DE40}" presName="root2" presStyleCnt="0"/>
      <dgm:spPr/>
    </dgm:pt>
    <dgm:pt modelId="{F065A0F0-F61C-FE4C-9C00-ACACEDBC0844}" type="pres">
      <dgm:prSet presAssocID="{BB5031FA-CC1E-9C4C-A4B0-A8858CA4DE40}" presName="LevelTwoTextNode" presStyleLbl="asst1" presStyleIdx="2" presStyleCnt="9">
        <dgm:presLayoutVars>
          <dgm:chPref val="3"/>
        </dgm:presLayoutVars>
      </dgm:prSet>
      <dgm:spPr/>
    </dgm:pt>
    <dgm:pt modelId="{6974A9DD-1308-A64D-A7C2-97D59BCB70AB}" type="pres">
      <dgm:prSet presAssocID="{BB5031FA-CC1E-9C4C-A4B0-A8858CA4DE40}" presName="level3hierChild" presStyleCnt="0"/>
      <dgm:spPr/>
    </dgm:pt>
    <dgm:pt modelId="{376D3D3A-03C5-254D-8A17-53903F6B3531}" type="pres">
      <dgm:prSet presAssocID="{84972365-BE5B-1B43-BD5B-149086D39C17}" presName="conn2-1" presStyleLbl="parChTrans1D4" presStyleIdx="1" presStyleCnt="7"/>
      <dgm:spPr/>
    </dgm:pt>
    <dgm:pt modelId="{961B4E78-FE01-3747-9133-44237325E30A}" type="pres">
      <dgm:prSet presAssocID="{84972365-BE5B-1B43-BD5B-149086D39C17}" presName="connTx" presStyleLbl="parChTrans1D4" presStyleIdx="1" presStyleCnt="7"/>
      <dgm:spPr/>
    </dgm:pt>
    <dgm:pt modelId="{2BB42209-F400-E14A-81D0-01DE4CD7AB4A}" type="pres">
      <dgm:prSet presAssocID="{B95E69ED-B8F1-C943-A4CD-A91D0008EC55}" presName="root2" presStyleCnt="0"/>
      <dgm:spPr/>
    </dgm:pt>
    <dgm:pt modelId="{F509C59E-31FB-774E-B873-A148E3DF654D}" type="pres">
      <dgm:prSet presAssocID="{B95E69ED-B8F1-C943-A4CD-A91D0008EC55}" presName="LevelTwoTextNode" presStyleLbl="asst1" presStyleIdx="3" presStyleCnt="9">
        <dgm:presLayoutVars>
          <dgm:chPref val="3"/>
        </dgm:presLayoutVars>
      </dgm:prSet>
      <dgm:spPr/>
    </dgm:pt>
    <dgm:pt modelId="{F6270C35-627C-CD43-9E0F-3C212A7F68C7}" type="pres">
      <dgm:prSet presAssocID="{B95E69ED-B8F1-C943-A4CD-A91D0008EC55}" presName="level3hierChild" presStyleCnt="0"/>
      <dgm:spPr/>
    </dgm:pt>
    <dgm:pt modelId="{42619CB0-8213-DB4A-8C11-581A03B8E48A}" type="pres">
      <dgm:prSet presAssocID="{90D94F65-F5B7-BE4B-B80C-8E445692E1CE}" presName="conn2-1" presStyleLbl="parChTrans1D4" presStyleIdx="2" presStyleCnt="7"/>
      <dgm:spPr/>
    </dgm:pt>
    <dgm:pt modelId="{39EFE764-188E-434F-AD65-63DBA6B66843}" type="pres">
      <dgm:prSet presAssocID="{90D94F65-F5B7-BE4B-B80C-8E445692E1CE}" presName="connTx" presStyleLbl="parChTrans1D4" presStyleIdx="2" presStyleCnt="7"/>
      <dgm:spPr/>
    </dgm:pt>
    <dgm:pt modelId="{D86B1030-BBB0-EA40-8F22-2BDD5F5ACDF7}" type="pres">
      <dgm:prSet presAssocID="{66D1C575-5459-F044-994B-B0F1172DE2A2}" presName="root2" presStyleCnt="0"/>
      <dgm:spPr/>
    </dgm:pt>
    <dgm:pt modelId="{8E29FABA-86E3-9842-A791-89440D453064}" type="pres">
      <dgm:prSet presAssocID="{66D1C575-5459-F044-994B-B0F1172DE2A2}" presName="LevelTwoTextNode" presStyleLbl="asst1" presStyleIdx="4" presStyleCnt="9">
        <dgm:presLayoutVars>
          <dgm:chPref val="3"/>
        </dgm:presLayoutVars>
      </dgm:prSet>
      <dgm:spPr/>
    </dgm:pt>
    <dgm:pt modelId="{11AEACE6-CFFD-1949-AA5B-5A7F5BE8D705}" type="pres">
      <dgm:prSet presAssocID="{66D1C575-5459-F044-994B-B0F1172DE2A2}" presName="level3hierChild" presStyleCnt="0"/>
      <dgm:spPr/>
    </dgm:pt>
    <dgm:pt modelId="{8A1A579F-95F7-6C4F-90F2-11A10FCBB5FD}" type="pres">
      <dgm:prSet presAssocID="{FE0E5755-14C0-4848-A9D7-9815CEB19EDD}" presName="conn2-1" presStyleLbl="parChTrans1D4" presStyleIdx="3" presStyleCnt="7"/>
      <dgm:spPr/>
    </dgm:pt>
    <dgm:pt modelId="{649DEACA-B6C6-384C-9A4C-CB4C9953F64C}" type="pres">
      <dgm:prSet presAssocID="{FE0E5755-14C0-4848-A9D7-9815CEB19EDD}" presName="connTx" presStyleLbl="parChTrans1D4" presStyleIdx="3" presStyleCnt="7"/>
      <dgm:spPr/>
    </dgm:pt>
    <dgm:pt modelId="{6863489D-7B87-3D41-9DB9-3B6F27317857}" type="pres">
      <dgm:prSet presAssocID="{006033BB-ADBB-9642-A725-A8124C769E2B}" presName="root2" presStyleCnt="0"/>
      <dgm:spPr/>
    </dgm:pt>
    <dgm:pt modelId="{EBDA3D53-FA53-3A43-98B2-B6C380460CAF}" type="pres">
      <dgm:prSet presAssocID="{006033BB-ADBB-9642-A725-A8124C769E2B}" presName="LevelTwoTextNode" presStyleLbl="node4" presStyleIdx="0" presStyleCnt="1">
        <dgm:presLayoutVars>
          <dgm:chPref val="3"/>
        </dgm:presLayoutVars>
      </dgm:prSet>
      <dgm:spPr/>
    </dgm:pt>
    <dgm:pt modelId="{A73A3CC9-601E-104E-8E3F-02930FC80D33}" type="pres">
      <dgm:prSet presAssocID="{006033BB-ADBB-9642-A725-A8124C769E2B}" presName="level3hierChild" presStyleCnt="0"/>
      <dgm:spPr/>
    </dgm:pt>
    <dgm:pt modelId="{184FCE44-AAFA-5541-869F-950C9EFB7887}" type="pres">
      <dgm:prSet presAssocID="{ECD50032-74B6-2B46-8C72-1183347DAEDC}" presName="conn2-1" presStyleLbl="parChTrans1D3" presStyleIdx="1" presStyleCnt="4"/>
      <dgm:spPr/>
    </dgm:pt>
    <dgm:pt modelId="{7189E4FF-9E14-7341-A2FF-B389116B7273}" type="pres">
      <dgm:prSet presAssocID="{ECD50032-74B6-2B46-8C72-1183347DAEDC}" presName="connTx" presStyleLbl="parChTrans1D3" presStyleIdx="1" presStyleCnt="4"/>
      <dgm:spPr/>
    </dgm:pt>
    <dgm:pt modelId="{6300AB08-1F19-2648-890F-755ACC2975C4}" type="pres">
      <dgm:prSet presAssocID="{EFAF3F27-19FC-1942-A91E-E9A09E997AE2}" presName="root2" presStyleCnt="0"/>
      <dgm:spPr/>
    </dgm:pt>
    <dgm:pt modelId="{B6832A81-A814-4C4D-A8D6-62BE14145FBF}" type="pres">
      <dgm:prSet presAssocID="{EFAF3F27-19FC-1942-A91E-E9A09E997AE2}" presName="LevelTwoTextNode" presStyleLbl="asst1" presStyleIdx="5" presStyleCnt="9">
        <dgm:presLayoutVars>
          <dgm:chPref val="3"/>
        </dgm:presLayoutVars>
      </dgm:prSet>
      <dgm:spPr/>
    </dgm:pt>
    <dgm:pt modelId="{BF740C37-F3F9-2E46-82E2-593690652C18}" type="pres">
      <dgm:prSet presAssocID="{EFAF3F27-19FC-1942-A91E-E9A09E997AE2}" presName="level3hierChild" presStyleCnt="0"/>
      <dgm:spPr/>
    </dgm:pt>
    <dgm:pt modelId="{A2512B4C-844E-CF40-ADCE-6684378867EB}" type="pres">
      <dgm:prSet presAssocID="{9F4910A9-5890-4647-B19A-729FD02002E2}" presName="conn2-1" presStyleLbl="parChTrans1D4" presStyleIdx="4" presStyleCnt="7"/>
      <dgm:spPr/>
    </dgm:pt>
    <dgm:pt modelId="{0C2005F7-1478-FA41-96C0-E6211E0C671D}" type="pres">
      <dgm:prSet presAssocID="{9F4910A9-5890-4647-B19A-729FD02002E2}" presName="connTx" presStyleLbl="parChTrans1D4" presStyleIdx="4" presStyleCnt="7"/>
      <dgm:spPr/>
    </dgm:pt>
    <dgm:pt modelId="{4C7072DF-0C44-DD40-877A-1CAC30130C98}" type="pres">
      <dgm:prSet presAssocID="{E5B98C74-D0CE-DA4B-AB13-41949835081A}" presName="root2" presStyleCnt="0"/>
      <dgm:spPr/>
    </dgm:pt>
    <dgm:pt modelId="{E44D568B-233A-5648-AFA3-E1330CFE1782}" type="pres">
      <dgm:prSet presAssocID="{E5B98C74-D0CE-DA4B-AB13-41949835081A}" presName="LevelTwoTextNode" presStyleLbl="asst1" presStyleIdx="6" presStyleCnt="9">
        <dgm:presLayoutVars>
          <dgm:chPref val="3"/>
        </dgm:presLayoutVars>
      </dgm:prSet>
      <dgm:spPr/>
    </dgm:pt>
    <dgm:pt modelId="{4F281638-7B79-1245-AA5F-72AF7B1E1905}" type="pres">
      <dgm:prSet presAssocID="{E5B98C74-D0CE-DA4B-AB13-41949835081A}" presName="level3hierChild" presStyleCnt="0"/>
      <dgm:spPr/>
    </dgm:pt>
    <dgm:pt modelId="{AC58A9B8-8CED-1743-98E0-D56D2DEB9D1D}" type="pres">
      <dgm:prSet presAssocID="{A9CD09FB-2152-C94F-8BE2-C3B7D68C1487}" presName="conn2-1" presStyleLbl="parChTrans1D4" presStyleIdx="5" presStyleCnt="7"/>
      <dgm:spPr/>
    </dgm:pt>
    <dgm:pt modelId="{58EFB005-ED5C-964A-B151-E09D4C9F74DF}" type="pres">
      <dgm:prSet presAssocID="{A9CD09FB-2152-C94F-8BE2-C3B7D68C1487}" presName="connTx" presStyleLbl="parChTrans1D4" presStyleIdx="5" presStyleCnt="7"/>
      <dgm:spPr/>
    </dgm:pt>
    <dgm:pt modelId="{309D5DE6-BEB0-6941-8A3A-1F81E30B2B58}" type="pres">
      <dgm:prSet presAssocID="{02CA7D06-BC9D-774A-83AA-575810EBB4E4}" presName="root2" presStyleCnt="0"/>
      <dgm:spPr/>
    </dgm:pt>
    <dgm:pt modelId="{9F6F4685-A427-0B41-86CB-668497DDB02C}" type="pres">
      <dgm:prSet presAssocID="{02CA7D06-BC9D-774A-83AA-575810EBB4E4}" presName="LevelTwoTextNode" presStyleLbl="asst1" presStyleIdx="7" presStyleCnt="9">
        <dgm:presLayoutVars>
          <dgm:chPref val="3"/>
        </dgm:presLayoutVars>
      </dgm:prSet>
      <dgm:spPr/>
    </dgm:pt>
    <dgm:pt modelId="{DAF9B22E-F491-EE41-9257-B5363B1CF733}" type="pres">
      <dgm:prSet presAssocID="{02CA7D06-BC9D-774A-83AA-575810EBB4E4}" presName="level3hierChild" presStyleCnt="0"/>
      <dgm:spPr/>
    </dgm:pt>
    <dgm:pt modelId="{EB522BAA-2BF9-9B46-B4B2-CC38684B3105}" type="pres">
      <dgm:prSet presAssocID="{F412A4D7-02AC-D14B-9725-C25A93F7D916}" presName="conn2-1" presStyleLbl="parChTrans1D4" presStyleIdx="6" presStyleCnt="7"/>
      <dgm:spPr/>
    </dgm:pt>
    <dgm:pt modelId="{0BFBF5EE-BFC3-4345-B687-837A2E7E841A}" type="pres">
      <dgm:prSet presAssocID="{F412A4D7-02AC-D14B-9725-C25A93F7D916}" presName="connTx" presStyleLbl="parChTrans1D4" presStyleIdx="6" presStyleCnt="7"/>
      <dgm:spPr/>
    </dgm:pt>
    <dgm:pt modelId="{1356A313-45B0-474C-8A1D-4F6D9A49E184}" type="pres">
      <dgm:prSet presAssocID="{AF2069F5-B452-784B-B526-36517CCFDF76}" presName="root2" presStyleCnt="0"/>
      <dgm:spPr/>
    </dgm:pt>
    <dgm:pt modelId="{656062B4-9096-7046-BF15-DF775171AF1E}" type="pres">
      <dgm:prSet presAssocID="{AF2069F5-B452-784B-B526-36517CCFDF76}" presName="LevelTwoTextNode" presStyleLbl="asst1" presStyleIdx="8" presStyleCnt="9">
        <dgm:presLayoutVars>
          <dgm:chPref val="3"/>
        </dgm:presLayoutVars>
      </dgm:prSet>
      <dgm:spPr/>
    </dgm:pt>
    <dgm:pt modelId="{BD6E052A-E84C-6446-AA74-B521C8EDD6B6}" type="pres">
      <dgm:prSet presAssocID="{AF2069F5-B452-784B-B526-36517CCFDF76}" presName="level3hierChild" presStyleCnt="0"/>
      <dgm:spPr/>
    </dgm:pt>
    <dgm:pt modelId="{569D463C-9AF0-0341-B702-BD328905EBBB}" type="pres">
      <dgm:prSet presAssocID="{D01999C1-60D6-9749-B64A-3224B72AA25F}" presName="conn2-1" presStyleLbl="parChTrans1D2" presStyleIdx="1" presStyleCnt="3"/>
      <dgm:spPr/>
    </dgm:pt>
    <dgm:pt modelId="{BEDF5859-245C-DE43-AAA0-EA2DC93A0737}" type="pres">
      <dgm:prSet presAssocID="{D01999C1-60D6-9749-B64A-3224B72AA25F}" presName="connTx" presStyleLbl="parChTrans1D2" presStyleIdx="1" presStyleCnt="3"/>
      <dgm:spPr/>
    </dgm:pt>
    <dgm:pt modelId="{9EE39562-BD51-9B4B-9D70-2114C210B339}" type="pres">
      <dgm:prSet presAssocID="{06ADCD40-CC53-A04E-98AA-C90CCF61E1FB}" presName="root2" presStyleCnt="0"/>
      <dgm:spPr/>
    </dgm:pt>
    <dgm:pt modelId="{6F35053A-CE31-5644-8A42-4EF27DBC45B6}" type="pres">
      <dgm:prSet presAssocID="{06ADCD40-CC53-A04E-98AA-C90CCF61E1FB}" presName="LevelTwoTextNode" presStyleLbl="node2" presStyleIdx="0" presStyleCnt="2">
        <dgm:presLayoutVars>
          <dgm:chPref val="3"/>
        </dgm:presLayoutVars>
      </dgm:prSet>
      <dgm:spPr/>
    </dgm:pt>
    <dgm:pt modelId="{446DDD84-DD44-104E-8307-D5292715E389}" type="pres">
      <dgm:prSet presAssocID="{06ADCD40-CC53-A04E-98AA-C90CCF61E1FB}" presName="level3hierChild" presStyleCnt="0"/>
      <dgm:spPr/>
    </dgm:pt>
    <dgm:pt modelId="{CF9BA825-6D06-B74B-8901-D0C5CC9D302A}" type="pres">
      <dgm:prSet presAssocID="{065C09B0-7400-4745-A9E4-03A5FEB9F067}" presName="conn2-1" presStyleLbl="parChTrans1D3" presStyleIdx="2" presStyleCnt="4"/>
      <dgm:spPr/>
    </dgm:pt>
    <dgm:pt modelId="{5426032E-4FE1-F842-B6D1-3AF498D0940F}" type="pres">
      <dgm:prSet presAssocID="{065C09B0-7400-4745-A9E4-03A5FEB9F067}" presName="connTx" presStyleLbl="parChTrans1D3" presStyleIdx="2" presStyleCnt="4"/>
      <dgm:spPr/>
    </dgm:pt>
    <dgm:pt modelId="{295D707C-644D-B84E-838B-2700EB0AE3A1}" type="pres">
      <dgm:prSet presAssocID="{DE108E6D-0C0C-5741-A690-B6FAA6B0B964}" presName="root2" presStyleCnt="0"/>
      <dgm:spPr/>
    </dgm:pt>
    <dgm:pt modelId="{05B01729-C5E1-C640-9140-24EE8AE0FB48}" type="pres">
      <dgm:prSet presAssocID="{DE108E6D-0C0C-5741-A690-B6FAA6B0B964}" presName="LevelTwoTextNode" presStyleLbl="node3" presStyleIdx="0" presStyleCnt="2">
        <dgm:presLayoutVars>
          <dgm:chPref val="3"/>
        </dgm:presLayoutVars>
      </dgm:prSet>
      <dgm:spPr/>
    </dgm:pt>
    <dgm:pt modelId="{8C0FF556-7E2F-2F4C-82BB-8460E37467D6}" type="pres">
      <dgm:prSet presAssocID="{DE108E6D-0C0C-5741-A690-B6FAA6B0B964}" presName="level3hierChild" presStyleCnt="0"/>
      <dgm:spPr/>
    </dgm:pt>
    <dgm:pt modelId="{CA1F8DD7-15E7-E94A-979B-872120D8790E}" type="pres">
      <dgm:prSet presAssocID="{B128718D-EC1D-224E-855B-91B32AD022D4}" presName="conn2-1" presStyleLbl="parChTrans1D2" presStyleIdx="2" presStyleCnt="3"/>
      <dgm:spPr/>
    </dgm:pt>
    <dgm:pt modelId="{68E41618-2E28-6645-BB90-F1036E6E30A7}" type="pres">
      <dgm:prSet presAssocID="{B128718D-EC1D-224E-855B-91B32AD022D4}" presName="connTx" presStyleLbl="parChTrans1D2" presStyleIdx="2" presStyleCnt="3"/>
      <dgm:spPr/>
    </dgm:pt>
    <dgm:pt modelId="{95525939-9D9D-8240-B5DB-261DA48E5077}" type="pres">
      <dgm:prSet presAssocID="{B13385C3-B5A1-5644-8A82-CB5803798AB0}" presName="root2" presStyleCnt="0"/>
      <dgm:spPr/>
    </dgm:pt>
    <dgm:pt modelId="{AC3D091D-B15C-E84F-9623-546F341FC368}" type="pres">
      <dgm:prSet presAssocID="{B13385C3-B5A1-5644-8A82-CB5803798AB0}" presName="LevelTwoTextNode" presStyleLbl="node2" presStyleIdx="1" presStyleCnt="2">
        <dgm:presLayoutVars>
          <dgm:chPref val="3"/>
        </dgm:presLayoutVars>
      </dgm:prSet>
      <dgm:spPr/>
    </dgm:pt>
    <dgm:pt modelId="{0866F0B6-61E8-1A43-9F8A-4E368B283C7D}" type="pres">
      <dgm:prSet presAssocID="{B13385C3-B5A1-5644-8A82-CB5803798AB0}" presName="level3hierChild" presStyleCnt="0"/>
      <dgm:spPr/>
    </dgm:pt>
    <dgm:pt modelId="{1B4DCE51-AF94-2748-9DB0-A9D4D67E8B9C}" type="pres">
      <dgm:prSet presAssocID="{FA58449E-14E9-FA4A-A92E-5F962EA468CB}" presName="conn2-1" presStyleLbl="parChTrans1D3" presStyleIdx="3" presStyleCnt="4"/>
      <dgm:spPr/>
    </dgm:pt>
    <dgm:pt modelId="{C3F2438C-0013-E741-8837-D6732A5AAC16}" type="pres">
      <dgm:prSet presAssocID="{FA58449E-14E9-FA4A-A92E-5F962EA468CB}" presName="connTx" presStyleLbl="parChTrans1D3" presStyleIdx="3" presStyleCnt="4"/>
      <dgm:spPr/>
    </dgm:pt>
    <dgm:pt modelId="{A2794AAC-A013-664D-B8EE-9206C2A7E806}" type="pres">
      <dgm:prSet presAssocID="{AAD3DE0A-F056-BA4E-98A8-237E02CE7527}" presName="root2" presStyleCnt="0"/>
      <dgm:spPr/>
    </dgm:pt>
    <dgm:pt modelId="{2632BEFC-93FE-954D-993E-20751D0660B9}" type="pres">
      <dgm:prSet presAssocID="{AAD3DE0A-F056-BA4E-98A8-237E02CE7527}" presName="LevelTwoTextNode" presStyleLbl="node3" presStyleIdx="1" presStyleCnt="2">
        <dgm:presLayoutVars>
          <dgm:chPref val="3"/>
        </dgm:presLayoutVars>
      </dgm:prSet>
      <dgm:spPr/>
    </dgm:pt>
    <dgm:pt modelId="{6710D5CF-5CA8-8D4E-9018-A1863689BAAF}" type="pres">
      <dgm:prSet presAssocID="{AAD3DE0A-F056-BA4E-98A8-237E02CE7527}" presName="level3hierChild" presStyleCnt="0"/>
      <dgm:spPr/>
    </dgm:pt>
  </dgm:ptLst>
  <dgm:cxnLst>
    <dgm:cxn modelId="{D85FB003-CB29-AF4A-826A-98F95264754E}" type="presOf" srcId="{9F4910A9-5890-4647-B19A-729FD02002E2}" destId="{0C2005F7-1478-FA41-96C0-E6211E0C671D}" srcOrd="1" destOrd="0" presId="urn:microsoft.com/office/officeart/2008/layout/HorizontalMultiLevelHierarchy"/>
    <dgm:cxn modelId="{93D71404-C77C-D948-8950-F5360D6AB78B}" type="presOf" srcId="{5FA32DB8-371C-EF4F-B94F-AECEEB9D1578}" destId="{B56F1E28-8572-B640-A17D-F750770DD7BA}" srcOrd="0" destOrd="0" presId="urn:microsoft.com/office/officeart/2008/layout/HorizontalMultiLevelHierarchy"/>
    <dgm:cxn modelId="{26A7A804-5C4F-9A45-9CED-1FE8C9455402}" type="presOf" srcId="{FA58449E-14E9-FA4A-A92E-5F962EA468CB}" destId="{1B4DCE51-AF94-2748-9DB0-A9D4D67E8B9C}" srcOrd="0" destOrd="0" presId="urn:microsoft.com/office/officeart/2008/layout/HorizontalMultiLevelHierarchy"/>
    <dgm:cxn modelId="{2FB5800B-845B-D846-9E13-D671CAD493EC}" type="presOf" srcId="{BB5031FA-CC1E-9C4C-A4B0-A8858CA4DE40}" destId="{F065A0F0-F61C-FE4C-9C00-ACACEDBC0844}" srcOrd="0" destOrd="0" presId="urn:microsoft.com/office/officeart/2008/layout/HorizontalMultiLevelHierarchy"/>
    <dgm:cxn modelId="{59271012-A9F0-F041-B6A7-AFED136933E4}" srcId="{DD5AC035-BB3C-DC4D-84EF-9ED197AF0037}" destId="{2DEFF540-23E6-BB41-A96D-5E20509D1074}" srcOrd="0" destOrd="0" parTransId="{5FA32DB8-371C-EF4F-B94F-AECEEB9D1578}" sibTransId="{6D230D63-BD66-654C-8F1E-9A264A0EC2A7}"/>
    <dgm:cxn modelId="{BDC5241A-B463-CA4A-8A29-2CF9586C9304}" type="presOf" srcId="{84972365-BE5B-1B43-BD5B-149086D39C17}" destId="{961B4E78-FE01-3747-9133-44237325E30A}" srcOrd="1" destOrd="0" presId="urn:microsoft.com/office/officeart/2008/layout/HorizontalMultiLevelHierarchy"/>
    <dgm:cxn modelId="{103A0D1C-C874-0545-AC2F-74E65B32910B}" type="presOf" srcId="{90D94F65-F5B7-BE4B-B80C-8E445692E1CE}" destId="{39EFE764-188E-434F-AD65-63DBA6B66843}" srcOrd="1" destOrd="0" presId="urn:microsoft.com/office/officeart/2008/layout/HorizontalMultiLevelHierarchy"/>
    <dgm:cxn modelId="{CBBBD81E-B155-1B41-A583-8E706B34A275}" type="presOf" srcId="{DD5AC035-BB3C-DC4D-84EF-9ED197AF0037}" destId="{DC0092B9-602F-454D-911F-8AB27C1104FF}" srcOrd="0" destOrd="0" presId="urn:microsoft.com/office/officeart/2008/layout/HorizontalMultiLevelHierarchy"/>
    <dgm:cxn modelId="{AA3D9620-87D4-5A4B-810D-C8AAE60C260A}" srcId="{3A1DE1A7-17C2-6C48-8979-0F61E1D01069}" destId="{DD5AC035-BB3C-DC4D-84EF-9ED197AF0037}" srcOrd="0" destOrd="0" parTransId="{47867BEF-4BE5-EA4E-A370-5BC98E1AF9A2}" sibTransId="{71E0523B-832D-BD41-828B-9BA6AE485A79}"/>
    <dgm:cxn modelId="{FCCFDA27-3C34-0F42-A752-545B9AAFB367}" type="presOf" srcId="{84972365-BE5B-1B43-BD5B-149086D39C17}" destId="{376D3D3A-03C5-254D-8A17-53903F6B3531}" srcOrd="0" destOrd="0" presId="urn:microsoft.com/office/officeart/2008/layout/HorizontalMultiLevelHierarchy"/>
    <dgm:cxn modelId="{C2F2F327-654F-0A43-9349-1002445A65CB}" type="presOf" srcId="{B128718D-EC1D-224E-855B-91B32AD022D4}" destId="{68E41618-2E28-6645-BB90-F1036E6E30A7}" srcOrd="1" destOrd="0" presId="urn:microsoft.com/office/officeart/2008/layout/HorizontalMultiLevelHierarchy"/>
    <dgm:cxn modelId="{578F0328-E3BA-B245-99F6-C4DAB8130D8F}" srcId="{2DEFF540-23E6-BB41-A96D-5E20509D1074}" destId="{BB5031FA-CC1E-9C4C-A4B0-A8858CA4DE40}" srcOrd="0" destOrd="0" parTransId="{66F7CFD6-BAAF-ED41-98D9-6C9651C382FF}" sibTransId="{DAE9A883-EAE6-7F42-ADB1-E80D2094E5BC}"/>
    <dgm:cxn modelId="{E0AE1A28-66A6-D24B-A652-5C0F2443CC55}" type="presOf" srcId="{ECD50032-74B6-2B46-8C72-1183347DAEDC}" destId="{7189E4FF-9E14-7341-A2FF-B389116B7273}" srcOrd="1" destOrd="0" presId="urn:microsoft.com/office/officeart/2008/layout/HorizontalMultiLevelHierarchy"/>
    <dgm:cxn modelId="{B0D55A33-F3A6-6C40-9CFE-0417E5EC4593}" type="presOf" srcId="{A9CD09FB-2152-C94F-8BE2-C3B7D68C1487}" destId="{58EFB005-ED5C-964A-B151-E09D4C9F74DF}" srcOrd="1" destOrd="0" presId="urn:microsoft.com/office/officeart/2008/layout/HorizontalMultiLevelHierarchy"/>
    <dgm:cxn modelId="{D0BFB635-27DF-6442-A0AF-E647099DBDD5}" srcId="{3A1DE1A7-17C2-6C48-8979-0F61E1D01069}" destId="{06ADCD40-CC53-A04E-98AA-C90CCF61E1FB}" srcOrd="1" destOrd="0" parTransId="{D01999C1-60D6-9749-B64A-3224B72AA25F}" sibTransId="{2540C2A8-16B0-3F40-8BA0-0C9AAA9C806D}"/>
    <dgm:cxn modelId="{3F904638-47BA-3E40-9582-BF8ED559A7B2}" srcId="{3A1DE1A7-17C2-6C48-8979-0F61E1D01069}" destId="{B13385C3-B5A1-5644-8A82-CB5803798AB0}" srcOrd="2" destOrd="0" parTransId="{B128718D-EC1D-224E-855B-91B32AD022D4}" sibTransId="{1C4CAB54-4FDF-4647-97F3-DD3D803AEB86}"/>
    <dgm:cxn modelId="{5686A938-1F34-D64A-9F01-7ED7172C4D33}" srcId="{B13385C3-B5A1-5644-8A82-CB5803798AB0}" destId="{AAD3DE0A-F056-BA4E-98A8-237E02CE7527}" srcOrd="0" destOrd="0" parTransId="{FA58449E-14E9-FA4A-A92E-5F962EA468CB}" sibTransId="{E37ED6E3-1B89-C04E-B6DE-87B0CE80A9E9}"/>
    <dgm:cxn modelId="{E65EB43A-1A88-884A-A729-6C2CA86603C7}" type="presOf" srcId="{47867BEF-4BE5-EA4E-A370-5BC98E1AF9A2}" destId="{7E6566DD-7982-1245-A98F-E9BED9AE5B52}" srcOrd="1" destOrd="0" presId="urn:microsoft.com/office/officeart/2008/layout/HorizontalMultiLevelHierarchy"/>
    <dgm:cxn modelId="{7FF8A43D-94EF-1645-A1E5-9519CB38FE5E}" srcId="{2DEFF540-23E6-BB41-A96D-5E20509D1074}" destId="{B95E69ED-B8F1-C943-A4CD-A91D0008EC55}" srcOrd="1" destOrd="0" parTransId="{84972365-BE5B-1B43-BD5B-149086D39C17}" sibTransId="{18AA5A0C-1407-9144-AA3D-645DB5D32FAA}"/>
    <dgm:cxn modelId="{08B6E33E-F12B-6844-AF22-83E8C66F1702}" type="presOf" srcId="{FE0E5755-14C0-4848-A9D7-9815CEB19EDD}" destId="{649DEACA-B6C6-384C-9A4C-CB4C9953F64C}" srcOrd="1" destOrd="0" presId="urn:microsoft.com/office/officeart/2008/layout/HorizontalMultiLevelHierarchy"/>
    <dgm:cxn modelId="{16861544-77C5-5146-896A-2DF62BECEA77}" type="presOf" srcId="{FA58449E-14E9-FA4A-A92E-5F962EA468CB}" destId="{C3F2438C-0013-E741-8837-D6732A5AAC16}" srcOrd="1" destOrd="0" presId="urn:microsoft.com/office/officeart/2008/layout/HorizontalMultiLevelHierarchy"/>
    <dgm:cxn modelId="{3232BE4B-7F5A-614F-9FCE-088C75577693}" type="presOf" srcId="{2DEFF540-23E6-BB41-A96D-5E20509D1074}" destId="{F4BB5AA5-7968-7B42-9B2C-9DB49A454FA6}" srcOrd="0" destOrd="0" presId="urn:microsoft.com/office/officeart/2008/layout/HorizontalMultiLevelHierarchy"/>
    <dgm:cxn modelId="{37DC044D-9209-A64A-99E2-5ED79675F8DC}" type="presOf" srcId="{E5B98C74-D0CE-DA4B-AB13-41949835081A}" destId="{E44D568B-233A-5648-AFA3-E1330CFE1782}" srcOrd="0" destOrd="0" presId="urn:microsoft.com/office/officeart/2008/layout/HorizontalMultiLevelHierarchy"/>
    <dgm:cxn modelId="{D646CD4D-A7CB-F245-80CE-664DF8812E40}" type="presOf" srcId="{9F4910A9-5890-4647-B19A-729FD02002E2}" destId="{A2512B4C-844E-CF40-ADCE-6684378867EB}" srcOrd="0" destOrd="0" presId="urn:microsoft.com/office/officeart/2008/layout/HorizontalMultiLevelHierarchy"/>
    <dgm:cxn modelId="{4D30EB50-0E62-B94D-A37D-C389190EF8C5}" type="presOf" srcId="{065C09B0-7400-4745-A9E4-03A5FEB9F067}" destId="{5426032E-4FE1-F842-B6D1-3AF498D0940F}" srcOrd="1" destOrd="0" presId="urn:microsoft.com/office/officeart/2008/layout/HorizontalMultiLevelHierarchy"/>
    <dgm:cxn modelId="{CFB6EB50-431B-E243-8BB6-D4D2219CD407}" srcId="{EFAF3F27-19FC-1942-A91E-E9A09E997AE2}" destId="{E5B98C74-D0CE-DA4B-AB13-41949835081A}" srcOrd="0" destOrd="0" parTransId="{9F4910A9-5890-4647-B19A-729FD02002E2}" sibTransId="{8CBCD7EB-1A3D-8146-A2D7-E2474065B94B}"/>
    <dgm:cxn modelId="{8757AF56-98D4-7E43-9512-DCC108365C0B}" type="presOf" srcId="{D01999C1-60D6-9749-B64A-3224B72AA25F}" destId="{BEDF5859-245C-DE43-AAA0-EA2DC93A0737}" srcOrd="1" destOrd="0" presId="urn:microsoft.com/office/officeart/2008/layout/HorizontalMultiLevelHierarchy"/>
    <dgm:cxn modelId="{5430B25B-ADDF-6445-ADFB-9D2DB2229F44}" srcId="{EFAF3F27-19FC-1942-A91E-E9A09E997AE2}" destId="{AF2069F5-B452-784B-B526-36517CCFDF76}" srcOrd="2" destOrd="0" parTransId="{F412A4D7-02AC-D14B-9725-C25A93F7D916}" sibTransId="{EB9126AA-6036-5342-90C8-6D6154785E04}"/>
    <dgm:cxn modelId="{06442C5E-D082-9243-9152-30E0CD6BE933}" srcId="{2DEFF540-23E6-BB41-A96D-5E20509D1074}" destId="{66D1C575-5459-F044-994B-B0F1172DE2A2}" srcOrd="2" destOrd="0" parTransId="{90D94F65-F5B7-BE4B-B80C-8E445692E1CE}" sibTransId="{9D346341-6539-6F46-B474-F68C106623CE}"/>
    <dgm:cxn modelId="{80E23D5E-D15B-DF4D-9E23-88B4CD3662FB}" type="presOf" srcId="{ECD50032-74B6-2B46-8C72-1183347DAEDC}" destId="{184FCE44-AAFA-5541-869F-950C9EFB7887}" srcOrd="0" destOrd="0" presId="urn:microsoft.com/office/officeart/2008/layout/HorizontalMultiLevelHierarchy"/>
    <dgm:cxn modelId="{EBA94A68-4462-5D4D-A53A-7AC2BB2F8AC5}" type="presOf" srcId="{D01999C1-60D6-9749-B64A-3224B72AA25F}" destId="{569D463C-9AF0-0341-B702-BD328905EBBB}" srcOrd="0" destOrd="0" presId="urn:microsoft.com/office/officeart/2008/layout/HorizontalMultiLevelHierarchy"/>
    <dgm:cxn modelId="{C52AE868-B0A6-864C-8527-CDEE3FB9D494}" type="presOf" srcId="{A9CD09FB-2152-C94F-8BE2-C3B7D68C1487}" destId="{AC58A9B8-8CED-1743-98E0-D56D2DEB9D1D}" srcOrd="0" destOrd="0" presId="urn:microsoft.com/office/officeart/2008/layout/HorizontalMultiLevelHierarchy"/>
    <dgm:cxn modelId="{08ACFB69-C10C-8247-955E-72A361A7605A}" type="presOf" srcId="{AF2069F5-B452-784B-B526-36517CCFDF76}" destId="{656062B4-9096-7046-BF15-DF775171AF1E}" srcOrd="0" destOrd="0" presId="urn:microsoft.com/office/officeart/2008/layout/HorizontalMultiLevelHierarchy"/>
    <dgm:cxn modelId="{32E77E6D-AF77-A64B-B7DE-FB585BFE0388}" type="presOf" srcId="{66D1C575-5459-F044-994B-B0F1172DE2A2}" destId="{8E29FABA-86E3-9842-A791-89440D453064}" srcOrd="0" destOrd="0" presId="urn:microsoft.com/office/officeart/2008/layout/HorizontalMultiLevelHierarchy"/>
    <dgm:cxn modelId="{19E4D46D-9D1B-7D47-AE7D-1AE890A7F360}" type="presOf" srcId="{3A1DE1A7-17C2-6C48-8979-0F61E1D01069}" destId="{14740C17-AFD2-CC46-9E9D-FB1155EDCC76}" srcOrd="0" destOrd="0" presId="urn:microsoft.com/office/officeart/2008/layout/HorizontalMultiLevelHierarchy"/>
    <dgm:cxn modelId="{7577CF7A-F118-FA45-BDDF-8CEE23A95C07}" type="presOf" srcId="{AAD3DE0A-F056-BA4E-98A8-237E02CE7527}" destId="{2632BEFC-93FE-954D-993E-20751D0660B9}" srcOrd="0" destOrd="0" presId="urn:microsoft.com/office/officeart/2008/layout/HorizontalMultiLevelHierarchy"/>
    <dgm:cxn modelId="{2F567E7E-7388-2649-908F-CFBEC283817A}" type="presOf" srcId="{065C09B0-7400-4745-A9E4-03A5FEB9F067}" destId="{CF9BA825-6D06-B74B-8901-D0C5CC9D302A}" srcOrd="0" destOrd="0" presId="urn:microsoft.com/office/officeart/2008/layout/HorizontalMultiLevelHierarchy"/>
    <dgm:cxn modelId="{D243A17E-A7A7-7B49-AB84-0B0A12DBE25A}" type="presOf" srcId="{02CA7D06-BC9D-774A-83AA-575810EBB4E4}" destId="{9F6F4685-A427-0B41-86CB-668497DDB02C}" srcOrd="0" destOrd="0" presId="urn:microsoft.com/office/officeart/2008/layout/HorizontalMultiLevelHierarchy"/>
    <dgm:cxn modelId="{3BF22A87-4738-3B44-AEEE-E9849C853F2A}" type="presOf" srcId="{B95E69ED-B8F1-C943-A4CD-A91D0008EC55}" destId="{F509C59E-31FB-774E-B873-A148E3DF654D}" srcOrd="0" destOrd="0" presId="urn:microsoft.com/office/officeart/2008/layout/HorizontalMultiLevelHierarchy"/>
    <dgm:cxn modelId="{E51CD18A-0DCC-F34D-96D6-26F219C98FFE}" type="presOf" srcId="{F412A4D7-02AC-D14B-9725-C25A93F7D916}" destId="{0BFBF5EE-BFC3-4345-B687-837A2E7E841A}" srcOrd="1" destOrd="0" presId="urn:microsoft.com/office/officeart/2008/layout/HorizontalMultiLevelHierarchy"/>
    <dgm:cxn modelId="{B4DFA991-9BEC-224F-9E73-5A0B245BA51E}" type="presOf" srcId="{06ADCD40-CC53-A04E-98AA-C90CCF61E1FB}" destId="{6F35053A-CE31-5644-8A42-4EF27DBC45B6}" srcOrd="0" destOrd="0" presId="urn:microsoft.com/office/officeart/2008/layout/HorizontalMultiLevelHierarchy"/>
    <dgm:cxn modelId="{4CF82A92-343A-7E45-BB87-D756C184BC52}" srcId="{70187447-D9B0-1A43-A188-FED96345468B}" destId="{3A1DE1A7-17C2-6C48-8979-0F61E1D01069}" srcOrd="0" destOrd="0" parTransId="{574378CF-BB77-0D45-8497-E6089E747865}" sibTransId="{4616D08C-038C-1548-8C82-9811E1A847A1}"/>
    <dgm:cxn modelId="{5C07749B-A3B3-894F-A632-740BA71A086D}" type="presOf" srcId="{66F7CFD6-BAAF-ED41-98D9-6C9651C382FF}" destId="{478D0EC4-20DC-6E4F-B3F8-79D03E8BC9A3}" srcOrd="1" destOrd="0" presId="urn:microsoft.com/office/officeart/2008/layout/HorizontalMultiLevelHierarchy"/>
    <dgm:cxn modelId="{3B4F6FA2-14F1-1048-92C4-E0ACD0622573}" srcId="{DD5AC035-BB3C-DC4D-84EF-9ED197AF0037}" destId="{EFAF3F27-19FC-1942-A91E-E9A09E997AE2}" srcOrd="1" destOrd="0" parTransId="{ECD50032-74B6-2B46-8C72-1183347DAEDC}" sibTransId="{9C2F1567-D083-EC43-BB17-2FA9661CCFD3}"/>
    <dgm:cxn modelId="{1F6772A3-AED8-E94D-92F0-CE5B8CFD7751}" type="presOf" srcId="{DE108E6D-0C0C-5741-A690-B6FAA6B0B964}" destId="{05B01729-C5E1-C640-9140-24EE8AE0FB48}" srcOrd="0" destOrd="0" presId="urn:microsoft.com/office/officeart/2008/layout/HorizontalMultiLevelHierarchy"/>
    <dgm:cxn modelId="{A2F544A5-311B-D849-BC85-091D4A680BC4}" type="presOf" srcId="{B128718D-EC1D-224E-855B-91B32AD022D4}" destId="{CA1F8DD7-15E7-E94A-979B-872120D8790E}" srcOrd="0" destOrd="0" presId="urn:microsoft.com/office/officeart/2008/layout/HorizontalMultiLevelHierarchy"/>
    <dgm:cxn modelId="{B98DFFA7-3CF7-F147-AD4C-F82C8DE2F932}" srcId="{06ADCD40-CC53-A04E-98AA-C90CCF61E1FB}" destId="{DE108E6D-0C0C-5741-A690-B6FAA6B0B964}" srcOrd="0" destOrd="0" parTransId="{065C09B0-7400-4745-A9E4-03A5FEB9F067}" sibTransId="{106BB303-9280-914F-BBBC-2237DC202882}"/>
    <dgm:cxn modelId="{0FEBF5A8-2D0F-D545-944E-060405D6EC94}" type="presOf" srcId="{FE0E5755-14C0-4848-A9D7-9815CEB19EDD}" destId="{8A1A579F-95F7-6C4F-90F2-11A10FCBB5FD}" srcOrd="0" destOrd="0" presId="urn:microsoft.com/office/officeart/2008/layout/HorizontalMultiLevelHierarchy"/>
    <dgm:cxn modelId="{FCF052A9-EF25-DB4D-BC70-CB30DE0010C1}" type="presOf" srcId="{70187447-D9B0-1A43-A188-FED96345468B}" destId="{D5229398-F38D-9944-B996-FFEB54406321}" srcOrd="0" destOrd="0" presId="urn:microsoft.com/office/officeart/2008/layout/HorizontalMultiLevelHierarchy"/>
    <dgm:cxn modelId="{BE253CB2-0B1B-EF4F-83C5-1744F72EA119}" type="presOf" srcId="{5FA32DB8-371C-EF4F-B94F-AECEEB9D1578}" destId="{AB953880-3A6E-4D4B-B05E-4B2F1FFA941B}" srcOrd="1" destOrd="0" presId="urn:microsoft.com/office/officeart/2008/layout/HorizontalMultiLevelHierarchy"/>
    <dgm:cxn modelId="{BC567CBB-C0C2-3842-B0A0-D3964E30A7E4}" type="presOf" srcId="{B13385C3-B5A1-5644-8A82-CB5803798AB0}" destId="{AC3D091D-B15C-E84F-9623-546F341FC368}" srcOrd="0" destOrd="0" presId="urn:microsoft.com/office/officeart/2008/layout/HorizontalMultiLevelHierarchy"/>
    <dgm:cxn modelId="{72F327C3-9BA5-1847-A83D-6D3A2D98372F}" type="presOf" srcId="{66F7CFD6-BAAF-ED41-98D9-6C9651C382FF}" destId="{1237A4B8-7BBC-344B-9A22-1117906EDAEB}" srcOrd="0" destOrd="0" presId="urn:microsoft.com/office/officeart/2008/layout/HorizontalMultiLevelHierarchy"/>
    <dgm:cxn modelId="{DF0B8DD0-481B-C240-9576-CA1321D2D173}" srcId="{2DEFF540-23E6-BB41-A96D-5E20509D1074}" destId="{006033BB-ADBB-9642-A725-A8124C769E2B}" srcOrd="3" destOrd="0" parTransId="{FE0E5755-14C0-4848-A9D7-9815CEB19EDD}" sibTransId="{5558D544-971D-0E43-B7BF-AEAEEF5CD278}"/>
    <dgm:cxn modelId="{BACECED3-6765-B44A-A99A-CEC1D401AEAE}" type="presOf" srcId="{90D94F65-F5B7-BE4B-B80C-8E445692E1CE}" destId="{42619CB0-8213-DB4A-8C11-581A03B8E48A}" srcOrd="0" destOrd="0" presId="urn:microsoft.com/office/officeart/2008/layout/HorizontalMultiLevelHierarchy"/>
    <dgm:cxn modelId="{269F2ADD-1432-D44E-8D34-8D98D0F86694}" type="presOf" srcId="{006033BB-ADBB-9642-A725-A8124C769E2B}" destId="{EBDA3D53-FA53-3A43-98B2-B6C380460CAF}" srcOrd="0" destOrd="0" presId="urn:microsoft.com/office/officeart/2008/layout/HorizontalMultiLevelHierarchy"/>
    <dgm:cxn modelId="{87A207DF-B570-6043-9C7C-5A0D90E65659}" type="presOf" srcId="{EFAF3F27-19FC-1942-A91E-E9A09E997AE2}" destId="{B6832A81-A814-4C4D-A8D6-62BE14145FBF}" srcOrd="0" destOrd="0" presId="urn:microsoft.com/office/officeart/2008/layout/HorizontalMultiLevelHierarchy"/>
    <dgm:cxn modelId="{9C2BC0E2-BB03-CD4B-BD0C-51EA5919CEAE}" srcId="{EFAF3F27-19FC-1942-A91E-E9A09E997AE2}" destId="{02CA7D06-BC9D-774A-83AA-575810EBB4E4}" srcOrd="1" destOrd="0" parTransId="{A9CD09FB-2152-C94F-8BE2-C3B7D68C1487}" sibTransId="{39F4AF52-B9CE-0C42-B582-667240470015}"/>
    <dgm:cxn modelId="{4DBFDDE3-8379-F442-AFB2-5A2696C40986}" type="presOf" srcId="{F412A4D7-02AC-D14B-9725-C25A93F7D916}" destId="{EB522BAA-2BF9-9B46-B4B2-CC38684B3105}" srcOrd="0" destOrd="0" presId="urn:microsoft.com/office/officeart/2008/layout/HorizontalMultiLevelHierarchy"/>
    <dgm:cxn modelId="{CDDFBAF2-EE2B-B948-AC0A-D806B3A6506F}" type="presOf" srcId="{47867BEF-4BE5-EA4E-A370-5BC98E1AF9A2}" destId="{84DD1F06-7E3A-C44F-8C8C-C6B9327442CE}" srcOrd="0" destOrd="0" presId="urn:microsoft.com/office/officeart/2008/layout/HorizontalMultiLevelHierarchy"/>
    <dgm:cxn modelId="{E4E343AE-B5D6-FE40-BF56-FB6E28FCDC42}" type="presParOf" srcId="{D5229398-F38D-9944-B996-FFEB54406321}" destId="{346921B1-BAD7-CF49-89CB-647DA10F9A82}" srcOrd="0" destOrd="0" presId="urn:microsoft.com/office/officeart/2008/layout/HorizontalMultiLevelHierarchy"/>
    <dgm:cxn modelId="{E9158F35-FD25-9D40-8CC4-EC5E510198EB}" type="presParOf" srcId="{346921B1-BAD7-CF49-89CB-647DA10F9A82}" destId="{14740C17-AFD2-CC46-9E9D-FB1155EDCC76}" srcOrd="0" destOrd="0" presId="urn:microsoft.com/office/officeart/2008/layout/HorizontalMultiLevelHierarchy"/>
    <dgm:cxn modelId="{8D11CC4D-D1E7-A040-A81D-0283877EF259}" type="presParOf" srcId="{346921B1-BAD7-CF49-89CB-647DA10F9A82}" destId="{18A68028-CE65-2848-BBF1-3055D7D95AC8}" srcOrd="1" destOrd="0" presId="urn:microsoft.com/office/officeart/2008/layout/HorizontalMultiLevelHierarchy"/>
    <dgm:cxn modelId="{18D4817E-8765-3747-B790-10C56DC8F4A7}" type="presParOf" srcId="{18A68028-CE65-2848-BBF1-3055D7D95AC8}" destId="{84DD1F06-7E3A-C44F-8C8C-C6B9327442CE}" srcOrd="0" destOrd="0" presId="urn:microsoft.com/office/officeart/2008/layout/HorizontalMultiLevelHierarchy"/>
    <dgm:cxn modelId="{A44F180E-0166-9642-834F-A2D8B2D4F0B9}" type="presParOf" srcId="{84DD1F06-7E3A-C44F-8C8C-C6B9327442CE}" destId="{7E6566DD-7982-1245-A98F-E9BED9AE5B52}" srcOrd="0" destOrd="0" presId="urn:microsoft.com/office/officeart/2008/layout/HorizontalMultiLevelHierarchy"/>
    <dgm:cxn modelId="{B73362A3-831B-B347-A016-08CE09E47C0E}" type="presParOf" srcId="{18A68028-CE65-2848-BBF1-3055D7D95AC8}" destId="{D7B07160-54BE-DB43-93B5-9EFEEA51B033}" srcOrd="1" destOrd="0" presId="urn:microsoft.com/office/officeart/2008/layout/HorizontalMultiLevelHierarchy"/>
    <dgm:cxn modelId="{54962D6E-3D19-2940-9176-D6904CB3FBA1}" type="presParOf" srcId="{D7B07160-54BE-DB43-93B5-9EFEEA51B033}" destId="{DC0092B9-602F-454D-911F-8AB27C1104FF}" srcOrd="0" destOrd="0" presId="urn:microsoft.com/office/officeart/2008/layout/HorizontalMultiLevelHierarchy"/>
    <dgm:cxn modelId="{852BE819-F554-C943-8B55-9CB7F02D5367}" type="presParOf" srcId="{D7B07160-54BE-DB43-93B5-9EFEEA51B033}" destId="{09706F6C-707E-6445-991B-0FA3F71FC4F4}" srcOrd="1" destOrd="0" presId="urn:microsoft.com/office/officeart/2008/layout/HorizontalMultiLevelHierarchy"/>
    <dgm:cxn modelId="{577CFBDF-AEB8-CF49-B3D6-24B6C8BA5C71}" type="presParOf" srcId="{09706F6C-707E-6445-991B-0FA3F71FC4F4}" destId="{B56F1E28-8572-B640-A17D-F750770DD7BA}" srcOrd="0" destOrd="0" presId="urn:microsoft.com/office/officeart/2008/layout/HorizontalMultiLevelHierarchy"/>
    <dgm:cxn modelId="{54839923-AAE6-E147-AE38-F4992B36394F}" type="presParOf" srcId="{B56F1E28-8572-B640-A17D-F750770DD7BA}" destId="{AB953880-3A6E-4D4B-B05E-4B2F1FFA941B}" srcOrd="0" destOrd="0" presId="urn:microsoft.com/office/officeart/2008/layout/HorizontalMultiLevelHierarchy"/>
    <dgm:cxn modelId="{D30CE1BF-C2CB-8543-B11D-47EF7704D5C2}" type="presParOf" srcId="{09706F6C-707E-6445-991B-0FA3F71FC4F4}" destId="{8C53B1A6-1F32-864B-8E58-23BFEA604D4E}" srcOrd="1" destOrd="0" presId="urn:microsoft.com/office/officeart/2008/layout/HorizontalMultiLevelHierarchy"/>
    <dgm:cxn modelId="{3C72F5FF-6195-D341-A078-2C2DE56FD9DA}" type="presParOf" srcId="{8C53B1A6-1F32-864B-8E58-23BFEA604D4E}" destId="{F4BB5AA5-7968-7B42-9B2C-9DB49A454FA6}" srcOrd="0" destOrd="0" presId="urn:microsoft.com/office/officeart/2008/layout/HorizontalMultiLevelHierarchy"/>
    <dgm:cxn modelId="{689DBD26-7787-F544-8361-9A4982D8E6B0}" type="presParOf" srcId="{8C53B1A6-1F32-864B-8E58-23BFEA604D4E}" destId="{72846BEF-34BC-A64A-A3F2-ECD3C4C02BDA}" srcOrd="1" destOrd="0" presId="urn:microsoft.com/office/officeart/2008/layout/HorizontalMultiLevelHierarchy"/>
    <dgm:cxn modelId="{3A600DA8-9459-8E4E-92A3-0B64374CB47D}" type="presParOf" srcId="{72846BEF-34BC-A64A-A3F2-ECD3C4C02BDA}" destId="{1237A4B8-7BBC-344B-9A22-1117906EDAEB}" srcOrd="0" destOrd="0" presId="urn:microsoft.com/office/officeart/2008/layout/HorizontalMultiLevelHierarchy"/>
    <dgm:cxn modelId="{185C5F99-666E-7647-9EC5-551B39FE30BC}" type="presParOf" srcId="{1237A4B8-7BBC-344B-9A22-1117906EDAEB}" destId="{478D0EC4-20DC-6E4F-B3F8-79D03E8BC9A3}" srcOrd="0" destOrd="0" presId="urn:microsoft.com/office/officeart/2008/layout/HorizontalMultiLevelHierarchy"/>
    <dgm:cxn modelId="{798DC83C-4DF9-DB42-A3B3-DCA6291A9A86}" type="presParOf" srcId="{72846BEF-34BC-A64A-A3F2-ECD3C4C02BDA}" destId="{BCE36864-5723-F84F-B459-A96316411604}" srcOrd="1" destOrd="0" presId="urn:microsoft.com/office/officeart/2008/layout/HorizontalMultiLevelHierarchy"/>
    <dgm:cxn modelId="{1D4A3CA9-6512-474B-8D0F-93B5089D5129}" type="presParOf" srcId="{BCE36864-5723-F84F-B459-A96316411604}" destId="{F065A0F0-F61C-FE4C-9C00-ACACEDBC0844}" srcOrd="0" destOrd="0" presId="urn:microsoft.com/office/officeart/2008/layout/HorizontalMultiLevelHierarchy"/>
    <dgm:cxn modelId="{43769E6C-75C4-FF44-B9ED-9080732BC400}" type="presParOf" srcId="{BCE36864-5723-F84F-B459-A96316411604}" destId="{6974A9DD-1308-A64D-A7C2-97D59BCB70AB}" srcOrd="1" destOrd="0" presId="urn:microsoft.com/office/officeart/2008/layout/HorizontalMultiLevelHierarchy"/>
    <dgm:cxn modelId="{E7F67A76-E556-954D-B6F1-E9B76AEA4017}" type="presParOf" srcId="{72846BEF-34BC-A64A-A3F2-ECD3C4C02BDA}" destId="{376D3D3A-03C5-254D-8A17-53903F6B3531}" srcOrd="2" destOrd="0" presId="urn:microsoft.com/office/officeart/2008/layout/HorizontalMultiLevelHierarchy"/>
    <dgm:cxn modelId="{74BB88F3-ADB3-EF42-BE46-D2E4E1730FDC}" type="presParOf" srcId="{376D3D3A-03C5-254D-8A17-53903F6B3531}" destId="{961B4E78-FE01-3747-9133-44237325E30A}" srcOrd="0" destOrd="0" presId="urn:microsoft.com/office/officeart/2008/layout/HorizontalMultiLevelHierarchy"/>
    <dgm:cxn modelId="{B9362289-A42E-D04A-A17A-85FEDF319E1A}" type="presParOf" srcId="{72846BEF-34BC-A64A-A3F2-ECD3C4C02BDA}" destId="{2BB42209-F400-E14A-81D0-01DE4CD7AB4A}" srcOrd="3" destOrd="0" presId="urn:microsoft.com/office/officeart/2008/layout/HorizontalMultiLevelHierarchy"/>
    <dgm:cxn modelId="{F73B738C-C1D1-0649-893E-1541447969A3}" type="presParOf" srcId="{2BB42209-F400-E14A-81D0-01DE4CD7AB4A}" destId="{F509C59E-31FB-774E-B873-A148E3DF654D}" srcOrd="0" destOrd="0" presId="urn:microsoft.com/office/officeart/2008/layout/HorizontalMultiLevelHierarchy"/>
    <dgm:cxn modelId="{CCECC193-5890-B642-8346-8CDD97F5A218}" type="presParOf" srcId="{2BB42209-F400-E14A-81D0-01DE4CD7AB4A}" destId="{F6270C35-627C-CD43-9E0F-3C212A7F68C7}" srcOrd="1" destOrd="0" presId="urn:microsoft.com/office/officeart/2008/layout/HorizontalMultiLevelHierarchy"/>
    <dgm:cxn modelId="{23EBF3E6-AEF0-A447-89BF-97981357319D}" type="presParOf" srcId="{72846BEF-34BC-A64A-A3F2-ECD3C4C02BDA}" destId="{42619CB0-8213-DB4A-8C11-581A03B8E48A}" srcOrd="4" destOrd="0" presId="urn:microsoft.com/office/officeart/2008/layout/HorizontalMultiLevelHierarchy"/>
    <dgm:cxn modelId="{7208AEBC-E35D-1846-88D2-D8F97A4D0393}" type="presParOf" srcId="{42619CB0-8213-DB4A-8C11-581A03B8E48A}" destId="{39EFE764-188E-434F-AD65-63DBA6B66843}" srcOrd="0" destOrd="0" presId="urn:microsoft.com/office/officeart/2008/layout/HorizontalMultiLevelHierarchy"/>
    <dgm:cxn modelId="{C4C2DF34-0921-2B42-80B3-09C379A49961}" type="presParOf" srcId="{72846BEF-34BC-A64A-A3F2-ECD3C4C02BDA}" destId="{D86B1030-BBB0-EA40-8F22-2BDD5F5ACDF7}" srcOrd="5" destOrd="0" presId="urn:microsoft.com/office/officeart/2008/layout/HorizontalMultiLevelHierarchy"/>
    <dgm:cxn modelId="{9C8E7F8C-57E3-104F-92C5-1B9260521F72}" type="presParOf" srcId="{D86B1030-BBB0-EA40-8F22-2BDD5F5ACDF7}" destId="{8E29FABA-86E3-9842-A791-89440D453064}" srcOrd="0" destOrd="0" presId="urn:microsoft.com/office/officeart/2008/layout/HorizontalMultiLevelHierarchy"/>
    <dgm:cxn modelId="{B2A0BD06-8401-624F-940B-C417A1A118C1}" type="presParOf" srcId="{D86B1030-BBB0-EA40-8F22-2BDD5F5ACDF7}" destId="{11AEACE6-CFFD-1949-AA5B-5A7F5BE8D705}" srcOrd="1" destOrd="0" presId="urn:microsoft.com/office/officeart/2008/layout/HorizontalMultiLevelHierarchy"/>
    <dgm:cxn modelId="{79D7390C-A3F9-EE4E-A870-3CBCBAD77A00}" type="presParOf" srcId="{72846BEF-34BC-A64A-A3F2-ECD3C4C02BDA}" destId="{8A1A579F-95F7-6C4F-90F2-11A10FCBB5FD}" srcOrd="6" destOrd="0" presId="urn:microsoft.com/office/officeart/2008/layout/HorizontalMultiLevelHierarchy"/>
    <dgm:cxn modelId="{12DA607E-AD3D-4040-B2E0-82E0D04C5629}" type="presParOf" srcId="{8A1A579F-95F7-6C4F-90F2-11A10FCBB5FD}" destId="{649DEACA-B6C6-384C-9A4C-CB4C9953F64C}" srcOrd="0" destOrd="0" presId="urn:microsoft.com/office/officeart/2008/layout/HorizontalMultiLevelHierarchy"/>
    <dgm:cxn modelId="{80FF884D-41C0-D44E-9AD4-8BAB127328E7}" type="presParOf" srcId="{72846BEF-34BC-A64A-A3F2-ECD3C4C02BDA}" destId="{6863489D-7B87-3D41-9DB9-3B6F27317857}" srcOrd="7" destOrd="0" presId="urn:microsoft.com/office/officeart/2008/layout/HorizontalMultiLevelHierarchy"/>
    <dgm:cxn modelId="{50A04074-8F59-8246-9D1D-8CBCE2B952E2}" type="presParOf" srcId="{6863489D-7B87-3D41-9DB9-3B6F27317857}" destId="{EBDA3D53-FA53-3A43-98B2-B6C380460CAF}" srcOrd="0" destOrd="0" presId="urn:microsoft.com/office/officeart/2008/layout/HorizontalMultiLevelHierarchy"/>
    <dgm:cxn modelId="{F0AE6F16-5248-5F4E-AA23-950C9F16080F}" type="presParOf" srcId="{6863489D-7B87-3D41-9DB9-3B6F27317857}" destId="{A73A3CC9-601E-104E-8E3F-02930FC80D33}" srcOrd="1" destOrd="0" presId="urn:microsoft.com/office/officeart/2008/layout/HorizontalMultiLevelHierarchy"/>
    <dgm:cxn modelId="{DB848B3E-EE23-6447-A682-51C39C7755E4}" type="presParOf" srcId="{09706F6C-707E-6445-991B-0FA3F71FC4F4}" destId="{184FCE44-AAFA-5541-869F-950C9EFB7887}" srcOrd="2" destOrd="0" presId="urn:microsoft.com/office/officeart/2008/layout/HorizontalMultiLevelHierarchy"/>
    <dgm:cxn modelId="{4DA64AF2-88EF-F845-8CD5-B80E289BD35F}" type="presParOf" srcId="{184FCE44-AAFA-5541-869F-950C9EFB7887}" destId="{7189E4FF-9E14-7341-A2FF-B389116B7273}" srcOrd="0" destOrd="0" presId="urn:microsoft.com/office/officeart/2008/layout/HorizontalMultiLevelHierarchy"/>
    <dgm:cxn modelId="{078BA49D-B135-B74B-8DC4-7FFD19540996}" type="presParOf" srcId="{09706F6C-707E-6445-991B-0FA3F71FC4F4}" destId="{6300AB08-1F19-2648-890F-755ACC2975C4}" srcOrd="3" destOrd="0" presId="urn:microsoft.com/office/officeart/2008/layout/HorizontalMultiLevelHierarchy"/>
    <dgm:cxn modelId="{4A502065-DE59-4A4B-81B4-FBF6751A6937}" type="presParOf" srcId="{6300AB08-1F19-2648-890F-755ACC2975C4}" destId="{B6832A81-A814-4C4D-A8D6-62BE14145FBF}" srcOrd="0" destOrd="0" presId="urn:microsoft.com/office/officeart/2008/layout/HorizontalMultiLevelHierarchy"/>
    <dgm:cxn modelId="{C170AE81-E5C5-DE44-A7EF-92C11F35DBF1}" type="presParOf" srcId="{6300AB08-1F19-2648-890F-755ACC2975C4}" destId="{BF740C37-F3F9-2E46-82E2-593690652C18}" srcOrd="1" destOrd="0" presId="urn:microsoft.com/office/officeart/2008/layout/HorizontalMultiLevelHierarchy"/>
    <dgm:cxn modelId="{D256E6D8-75D7-744F-B844-FCB9AED46DFA}" type="presParOf" srcId="{BF740C37-F3F9-2E46-82E2-593690652C18}" destId="{A2512B4C-844E-CF40-ADCE-6684378867EB}" srcOrd="0" destOrd="0" presId="urn:microsoft.com/office/officeart/2008/layout/HorizontalMultiLevelHierarchy"/>
    <dgm:cxn modelId="{57237762-CAF2-2745-B3D1-BD1755AB2D9A}" type="presParOf" srcId="{A2512B4C-844E-CF40-ADCE-6684378867EB}" destId="{0C2005F7-1478-FA41-96C0-E6211E0C671D}" srcOrd="0" destOrd="0" presId="urn:microsoft.com/office/officeart/2008/layout/HorizontalMultiLevelHierarchy"/>
    <dgm:cxn modelId="{371A59E4-2B94-0146-B9CC-82F1769187EE}" type="presParOf" srcId="{BF740C37-F3F9-2E46-82E2-593690652C18}" destId="{4C7072DF-0C44-DD40-877A-1CAC30130C98}" srcOrd="1" destOrd="0" presId="urn:microsoft.com/office/officeart/2008/layout/HorizontalMultiLevelHierarchy"/>
    <dgm:cxn modelId="{1EDCEC16-C2BB-D946-BA7B-63BA4F7D7D50}" type="presParOf" srcId="{4C7072DF-0C44-DD40-877A-1CAC30130C98}" destId="{E44D568B-233A-5648-AFA3-E1330CFE1782}" srcOrd="0" destOrd="0" presId="urn:microsoft.com/office/officeart/2008/layout/HorizontalMultiLevelHierarchy"/>
    <dgm:cxn modelId="{8AA8D6E7-A718-7341-AEB7-8B2FEA733BAB}" type="presParOf" srcId="{4C7072DF-0C44-DD40-877A-1CAC30130C98}" destId="{4F281638-7B79-1245-AA5F-72AF7B1E1905}" srcOrd="1" destOrd="0" presId="urn:microsoft.com/office/officeart/2008/layout/HorizontalMultiLevelHierarchy"/>
    <dgm:cxn modelId="{53C6A953-8114-7E42-BCDD-0F3C70724337}" type="presParOf" srcId="{BF740C37-F3F9-2E46-82E2-593690652C18}" destId="{AC58A9B8-8CED-1743-98E0-D56D2DEB9D1D}" srcOrd="2" destOrd="0" presId="urn:microsoft.com/office/officeart/2008/layout/HorizontalMultiLevelHierarchy"/>
    <dgm:cxn modelId="{D5538184-9566-B243-B328-7581AB960AB8}" type="presParOf" srcId="{AC58A9B8-8CED-1743-98E0-D56D2DEB9D1D}" destId="{58EFB005-ED5C-964A-B151-E09D4C9F74DF}" srcOrd="0" destOrd="0" presId="urn:microsoft.com/office/officeart/2008/layout/HorizontalMultiLevelHierarchy"/>
    <dgm:cxn modelId="{48746FCF-2580-0B43-9FA0-76501F40D0B4}" type="presParOf" srcId="{BF740C37-F3F9-2E46-82E2-593690652C18}" destId="{309D5DE6-BEB0-6941-8A3A-1F81E30B2B58}" srcOrd="3" destOrd="0" presId="urn:microsoft.com/office/officeart/2008/layout/HorizontalMultiLevelHierarchy"/>
    <dgm:cxn modelId="{FDA3F779-05C6-6145-BEA8-1C6A4A48AC40}" type="presParOf" srcId="{309D5DE6-BEB0-6941-8A3A-1F81E30B2B58}" destId="{9F6F4685-A427-0B41-86CB-668497DDB02C}" srcOrd="0" destOrd="0" presId="urn:microsoft.com/office/officeart/2008/layout/HorizontalMultiLevelHierarchy"/>
    <dgm:cxn modelId="{DD6FA92F-BAD3-C14D-B860-1FDB3C423176}" type="presParOf" srcId="{309D5DE6-BEB0-6941-8A3A-1F81E30B2B58}" destId="{DAF9B22E-F491-EE41-9257-B5363B1CF733}" srcOrd="1" destOrd="0" presId="urn:microsoft.com/office/officeart/2008/layout/HorizontalMultiLevelHierarchy"/>
    <dgm:cxn modelId="{5A586F78-34D6-8741-86B4-BC021C0FE9BA}" type="presParOf" srcId="{BF740C37-F3F9-2E46-82E2-593690652C18}" destId="{EB522BAA-2BF9-9B46-B4B2-CC38684B3105}" srcOrd="4" destOrd="0" presId="urn:microsoft.com/office/officeart/2008/layout/HorizontalMultiLevelHierarchy"/>
    <dgm:cxn modelId="{4147644F-CEF8-9B4F-9628-2B3C15646D8D}" type="presParOf" srcId="{EB522BAA-2BF9-9B46-B4B2-CC38684B3105}" destId="{0BFBF5EE-BFC3-4345-B687-837A2E7E841A}" srcOrd="0" destOrd="0" presId="urn:microsoft.com/office/officeart/2008/layout/HorizontalMultiLevelHierarchy"/>
    <dgm:cxn modelId="{620B2473-EA10-4843-AABD-F8C19F8F808A}" type="presParOf" srcId="{BF740C37-F3F9-2E46-82E2-593690652C18}" destId="{1356A313-45B0-474C-8A1D-4F6D9A49E184}" srcOrd="5" destOrd="0" presId="urn:microsoft.com/office/officeart/2008/layout/HorizontalMultiLevelHierarchy"/>
    <dgm:cxn modelId="{D398A95D-E8D6-D04D-8718-439C7A6FD0F0}" type="presParOf" srcId="{1356A313-45B0-474C-8A1D-4F6D9A49E184}" destId="{656062B4-9096-7046-BF15-DF775171AF1E}" srcOrd="0" destOrd="0" presId="urn:microsoft.com/office/officeart/2008/layout/HorizontalMultiLevelHierarchy"/>
    <dgm:cxn modelId="{448EA7A1-E519-AD40-B850-8DAD5D8DAC9E}" type="presParOf" srcId="{1356A313-45B0-474C-8A1D-4F6D9A49E184}" destId="{BD6E052A-E84C-6446-AA74-B521C8EDD6B6}" srcOrd="1" destOrd="0" presId="urn:microsoft.com/office/officeart/2008/layout/HorizontalMultiLevelHierarchy"/>
    <dgm:cxn modelId="{266FCF15-C507-164D-9EC2-8D24E4842FE2}" type="presParOf" srcId="{18A68028-CE65-2848-BBF1-3055D7D95AC8}" destId="{569D463C-9AF0-0341-B702-BD328905EBBB}" srcOrd="2" destOrd="0" presId="urn:microsoft.com/office/officeart/2008/layout/HorizontalMultiLevelHierarchy"/>
    <dgm:cxn modelId="{5F18D259-FED0-3B48-ACE5-B85F2D921CBA}" type="presParOf" srcId="{569D463C-9AF0-0341-B702-BD328905EBBB}" destId="{BEDF5859-245C-DE43-AAA0-EA2DC93A0737}" srcOrd="0" destOrd="0" presId="urn:microsoft.com/office/officeart/2008/layout/HorizontalMultiLevelHierarchy"/>
    <dgm:cxn modelId="{DB024F47-FBB4-C94F-8FA0-21E73D15841A}" type="presParOf" srcId="{18A68028-CE65-2848-BBF1-3055D7D95AC8}" destId="{9EE39562-BD51-9B4B-9D70-2114C210B339}" srcOrd="3" destOrd="0" presId="urn:microsoft.com/office/officeart/2008/layout/HorizontalMultiLevelHierarchy"/>
    <dgm:cxn modelId="{675B38A9-9996-1B49-B635-E690B3DCE1BC}" type="presParOf" srcId="{9EE39562-BD51-9B4B-9D70-2114C210B339}" destId="{6F35053A-CE31-5644-8A42-4EF27DBC45B6}" srcOrd="0" destOrd="0" presId="urn:microsoft.com/office/officeart/2008/layout/HorizontalMultiLevelHierarchy"/>
    <dgm:cxn modelId="{30FCDD96-C27D-C04E-AB33-36BAD1141489}" type="presParOf" srcId="{9EE39562-BD51-9B4B-9D70-2114C210B339}" destId="{446DDD84-DD44-104E-8307-D5292715E389}" srcOrd="1" destOrd="0" presId="urn:microsoft.com/office/officeart/2008/layout/HorizontalMultiLevelHierarchy"/>
    <dgm:cxn modelId="{078BD4C5-6CBB-6F4C-9B09-FC45BBF7A98A}" type="presParOf" srcId="{446DDD84-DD44-104E-8307-D5292715E389}" destId="{CF9BA825-6D06-B74B-8901-D0C5CC9D302A}" srcOrd="0" destOrd="0" presId="urn:microsoft.com/office/officeart/2008/layout/HorizontalMultiLevelHierarchy"/>
    <dgm:cxn modelId="{90EE7A23-42ED-8C46-9266-EA4340A0A0B4}" type="presParOf" srcId="{CF9BA825-6D06-B74B-8901-D0C5CC9D302A}" destId="{5426032E-4FE1-F842-B6D1-3AF498D0940F}" srcOrd="0" destOrd="0" presId="urn:microsoft.com/office/officeart/2008/layout/HorizontalMultiLevelHierarchy"/>
    <dgm:cxn modelId="{593E55E6-54CC-9749-A1F1-A38B9B52731C}" type="presParOf" srcId="{446DDD84-DD44-104E-8307-D5292715E389}" destId="{295D707C-644D-B84E-838B-2700EB0AE3A1}" srcOrd="1" destOrd="0" presId="urn:microsoft.com/office/officeart/2008/layout/HorizontalMultiLevelHierarchy"/>
    <dgm:cxn modelId="{29DCD908-3F86-824D-9CE5-CC727D6D19C1}" type="presParOf" srcId="{295D707C-644D-B84E-838B-2700EB0AE3A1}" destId="{05B01729-C5E1-C640-9140-24EE8AE0FB48}" srcOrd="0" destOrd="0" presId="urn:microsoft.com/office/officeart/2008/layout/HorizontalMultiLevelHierarchy"/>
    <dgm:cxn modelId="{E2331C4B-0640-C94F-80D8-D0CE9D844F0F}" type="presParOf" srcId="{295D707C-644D-B84E-838B-2700EB0AE3A1}" destId="{8C0FF556-7E2F-2F4C-82BB-8460E37467D6}" srcOrd="1" destOrd="0" presId="urn:microsoft.com/office/officeart/2008/layout/HorizontalMultiLevelHierarchy"/>
    <dgm:cxn modelId="{4A1AB72F-FA97-274A-BF60-FFCDA3C0C915}" type="presParOf" srcId="{18A68028-CE65-2848-BBF1-3055D7D95AC8}" destId="{CA1F8DD7-15E7-E94A-979B-872120D8790E}" srcOrd="4" destOrd="0" presId="urn:microsoft.com/office/officeart/2008/layout/HorizontalMultiLevelHierarchy"/>
    <dgm:cxn modelId="{5E5E5FFD-5B17-7443-938E-29BDE326334E}" type="presParOf" srcId="{CA1F8DD7-15E7-E94A-979B-872120D8790E}" destId="{68E41618-2E28-6645-BB90-F1036E6E30A7}" srcOrd="0" destOrd="0" presId="urn:microsoft.com/office/officeart/2008/layout/HorizontalMultiLevelHierarchy"/>
    <dgm:cxn modelId="{08A1E725-1C35-F744-B6B0-FD7A3A066E5B}" type="presParOf" srcId="{18A68028-CE65-2848-BBF1-3055D7D95AC8}" destId="{95525939-9D9D-8240-B5DB-261DA48E5077}" srcOrd="5" destOrd="0" presId="urn:microsoft.com/office/officeart/2008/layout/HorizontalMultiLevelHierarchy"/>
    <dgm:cxn modelId="{20B42443-D534-F14F-AFC2-1D181CDBC96E}" type="presParOf" srcId="{95525939-9D9D-8240-B5DB-261DA48E5077}" destId="{AC3D091D-B15C-E84F-9623-546F341FC368}" srcOrd="0" destOrd="0" presId="urn:microsoft.com/office/officeart/2008/layout/HorizontalMultiLevelHierarchy"/>
    <dgm:cxn modelId="{1313BB7D-B663-8C43-B96B-7C3AADAFC16E}" type="presParOf" srcId="{95525939-9D9D-8240-B5DB-261DA48E5077}" destId="{0866F0B6-61E8-1A43-9F8A-4E368B283C7D}" srcOrd="1" destOrd="0" presId="urn:microsoft.com/office/officeart/2008/layout/HorizontalMultiLevelHierarchy"/>
    <dgm:cxn modelId="{33F189E1-1883-BC4A-BE43-3EFEC81D0216}" type="presParOf" srcId="{0866F0B6-61E8-1A43-9F8A-4E368B283C7D}" destId="{1B4DCE51-AF94-2748-9DB0-A9D4D67E8B9C}" srcOrd="0" destOrd="0" presId="urn:microsoft.com/office/officeart/2008/layout/HorizontalMultiLevelHierarchy"/>
    <dgm:cxn modelId="{135D947B-21FF-EC46-8722-41554357216B}" type="presParOf" srcId="{1B4DCE51-AF94-2748-9DB0-A9D4D67E8B9C}" destId="{C3F2438C-0013-E741-8837-D6732A5AAC16}" srcOrd="0" destOrd="0" presId="urn:microsoft.com/office/officeart/2008/layout/HorizontalMultiLevelHierarchy"/>
    <dgm:cxn modelId="{4FDB4B26-75ED-0740-86FA-FFCF50D46568}" type="presParOf" srcId="{0866F0B6-61E8-1A43-9F8A-4E368B283C7D}" destId="{A2794AAC-A013-664D-B8EE-9206C2A7E806}" srcOrd="1" destOrd="0" presId="urn:microsoft.com/office/officeart/2008/layout/HorizontalMultiLevelHierarchy"/>
    <dgm:cxn modelId="{ED1F0235-ECDF-B247-9858-DAFA2E536140}" type="presParOf" srcId="{A2794AAC-A013-664D-B8EE-9206C2A7E806}" destId="{2632BEFC-93FE-954D-993E-20751D0660B9}" srcOrd="0" destOrd="0" presId="urn:microsoft.com/office/officeart/2008/layout/HorizontalMultiLevelHierarchy"/>
    <dgm:cxn modelId="{47D7D975-B569-3344-9191-6C9F4CE8EC1B}" type="presParOf" srcId="{A2794AAC-A013-664D-B8EE-9206C2A7E806}" destId="{6710D5CF-5CA8-8D4E-9018-A1863689BAAF}" srcOrd="1" destOrd="0" presId="urn:microsoft.com/office/officeart/2008/layout/HorizontalMultiLevelHierarchy"/>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B10302-AB02-4E40-B14E-57117E07E0AE}" type="doc">
      <dgm:prSet loTypeId="urn:microsoft.com/office/officeart/2008/layout/TitlePictureLineup" loCatId="" qsTypeId="urn:microsoft.com/office/officeart/2005/8/quickstyle/simple1" qsCatId="simple" csTypeId="urn:microsoft.com/office/officeart/2005/8/colors/colorful5" csCatId="colorful" phldr="1"/>
      <dgm:spPr/>
      <dgm:t>
        <a:bodyPr/>
        <a:lstStyle/>
        <a:p>
          <a:endParaRPr lang="en-US"/>
        </a:p>
      </dgm:t>
    </dgm:pt>
    <dgm:pt modelId="{16B74DC8-147C-D147-833F-76BDEB1539F1}">
      <dgm:prSet phldrT="[Text]" custT="1"/>
      <dgm:spPr>
        <a:solidFill>
          <a:srgbClr val="F9B94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8100"/>
        </a:sp3d>
      </dgm:spPr>
      <dgm:t>
        <a:bodyPr/>
        <a:lstStyle/>
        <a:p>
          <a:r>
            <a:rPr lang="en-US" sz="1600"/>
            <a:t>Governance</a:t>
          </a:r>
          <a:endParaRPr lang="en-US" sz="1800"/>
        </a:p>
      </dgm:t>
    </dgm:pt>
    <dgm:pt modelId="{D4A71BE4-2B68-B44E-8A2D-6FE8A8D9B414}" type="parTrans" cxnId="{86A47719-F15C-C14B-BAE2-7C5D28E450B6}">
      <dgm:prSet/>
      <dgm:spPr/>
      <dgm:t>
        <a:bodyPr/>
        <a:lstStyle/>
        <a:p>
          <a:endParaRPr lang="en-US"/>
        </a:p>
      </dgm:t>
    </dgm:pt>
    <dgm:pt modelId="{5540C519-3954-9A4F-9462-CD16AA875494}" type="sibTrans" cxnId="{86A47719-F15C-C14B-BAE2-7C5D28E450B6}">
      <dgm:prSet/>
      <dgm:spPr/>
      <dgm:t>
        <a:bodyPr/>
        <a:lstStyle/>
        <a:p>
          <a:endParaRPr lang="en-US"/>
        </a:p>
      </dgm:t>
    </dgm:pt>
    <dgm:pt modelId="{85A841A3-8446-1C40-9DBF-3F666E104CBF}">
      <dgm:prSet phldrT="[Text]" custT="1"/>
      <dgm:spPr>
        <a:solidFill>
          <a:srgbClr val="31C0E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8100"/>
        </a:sp3d>
      </dgm:spPr>
      <dgm:t>
        <a:bodyPr/>
        <a:lstStyle/>
        <a:p>
          <a:r>
            <a:rPr lang="en-US" sz="1600"/>
            <a:t>Zero Emissions Transportation</a:t>
          </a:r>
        </a:p>
      </dgm:t>
    </dgm:pt>
    <dgm:pt modelId="{E75AC2F8-5B21-1C42-8FA0-0981A1393E77}" type="parTrans" cxnId="{35FC7C70-5496-7647-B604-9050752C4569}">
      <dgm:prSet/>
      <dgm:spPr/>
      <dgm:t>
        <a:bodyPr/>
        <a:lstStyle/>
        <a:p>
          <a:endParaRPr lang="en-US"/>
        </a:p>
      </dgm:t>
    </dgm:pt>
    <dgm:pt modelId="{4D9CD09A-1C00-7D44-A060-3F03438689F9}" type="sibTrans" cxnId="{35FC7C70-5496-7647-B604-9050752C4569}">
      <dgm:prSet/>
      <dgm:spPr/>
      <dgm:t>
        <a:bodyPr/>
        <a:lstStyle/>
        <a:p>
          <a:endParaRPr lang="en-US"/>
        </a:p>
      </dgm:t>
    </dgm:pt>
    <dgm:pt modelId="{8ADC2402-2399-2F4D-B8A7-1297D674AE95}">
      <dgm:prSet phldrT="[Text]" custT="1"/>
      <dgm:spPr>
        <a:solidFill>
          <a:srgbClr val="36968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8100"/>
        </a:sp3d>
      </dgm:spPr>
      <dgm:t>
        <a:bodyPr/>
        <a:lstStyle/>
        <a:p>
          <a:r>
            <a:rPr lang="en-US" sz="1600"/>
            <a:t>Net Zero Buildings</a:t>
          </a:r>
        </a:p>
      </dgm:t>
    </dgm:pt>
    <dgm:pt modelId="{7705CA98-7050-8749-9613-EAE17EE02A0A}" type="parTrans" cxnId="{9DCEF9E5-19F7-654C-B348-32391EBFB51A}">
      <dgm:prSet/>
      <dgm:spPr/>
      <dgm:t>
        <a:bodyPr/>
        <a:lstStyle/>
        <a:p>
          <a:endParaRPr lang="en-US"/>
        </a:p>
      </dgm:t>
    </dgm:pt>
    <dgm:pt modelId="{980E2D6C-C4C6-5443-8830-571547DE5BBA}" type="sibTrans" cxnId="{9DCEF9E5-19F7-654C-B348-32391EBFB51A}">
      <dgm:prSet/>
      <dgm:spPr/>
      <dgm:t>
        <a:bodyPr/>
        <a:lstStyle/>
        <a:p>
          <a:endParaRPr lang="en-US"/>
        </a:p>
      </dgm:t>
    </dgm:pt>
    <dgm:pt modelId="{9416F2B3-494A-3D41-89F6-DD0E3D0EAA80}">
      <dgm:prSet phldrT="[Text]" custT="1"/>
      <dgm:spPr>
        <a:solidFill>
          <a:srgbClr val="F576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8100"/>
        </a:sp3d>
      </dgm:spPr>
      <dgm:t>
        <a:bodyPr/>
        <a:lstStyle/>
        <a:p>
          <a:r>
            <a:rPr lang="en-US" sz="1600"/>
            <a:t>Clean Energy Supply</a:t>
          </a:r>
        </a:p>
      </dgm:t>
    </dgm:pt>
    <dgm:pt modelId="{D664EB1C-6665-A749-965A-7AB86325D3A3}" type="parTrans" cxnId="{B7ACF8DF-F7D1-E94E-AC44-1D6C72CC47E8}">
      <dgm:prSet/>
      <dgm:spPr/>
      <dgm:t>
        <a:bodyPr/>
        <a:lstStyle/>
        <a:p>
          <a:endParaRPr lang="en-US"/>
        </a:p>
      </dgm:t>
    </dgm:pt>
    <dgm:pt modelId="{60E15DB5-9081-E24E-8273-03C833F4DCFE}" type="sibTrans" cxnId="{B7ACF8DF-F7D1-E94E-AC44-1D6C72CC47E8}">
      <dgm:prSet/>
      <dgm:spPr/>
      <dgm:t>
        <a:bodyPr/>
        <a:lstStyle/>
        <a:p>
          <a:endParaRPr lang="en-US"/>
        </a:p>
      </dgm:t>
    </dgm:pt>
    <dgm:pt modelId="{2753658E-EF6A-B142-B04E-B03236A1C1C7}">
      <dgm:prSet phldrT="[Text]" custT="1"/>
      <dgm:spPr>
        <a:solidFill>
          <a:srgbClr val="E6CBC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8100"/>
        </a:sp3d>
      </dgm:spPr>
      <dgm:t>
        <a:bodyPr/>
        <a:lstStyle/>
        <a:p>
          <a:r>
            <a:rPr lang="en-US" sz="1600"/>
            <a:t>Climate Smart Zoning &amp; Permitting</a:t>
          </a:r>
        </a:p>
      </dgm:t>
    </dgm:pt>
    <dgm:pt modelId="{4DC75CDB-4DBB-B54A-9467-6B277BC1BCAB}" type="parTrans" cxnId="{4F1CEA78-DBF0-3144-8A0E-47059259B25E}">
      <dgm:prSet/>
      <dgm:spPr/>
      <dgm:t>
        <a:bodyPr/>
        <a:lstStyle/>
        <a:p>
          <a:endParaRPr lang="en-US"/>
        </a:p>
      </dgm:t>
    </dgm:pt>
    <dgm:pt modelId="{57C1C7EB-EB96-6948-93FF-8EB980AA0965}" type="sibTrans" cxnId="{4F1CEA78-DBF0-3144-8A0E-47059259B25E}">
      <dgm:prSet/>
      <dgm:spPr/>
      <dgm:t>
        <a:bodyPr/>
        <a:lstStyle/>
        <a:p>
          <a:endParaRPr lang="en-US"/>
        </a:p>
      </dgm:t>
    </dgm:pt>
    <dgm:pt modelId="{A9458207-3D7E-9C4A-9FC7-06009D7E554C}">
      <dgm:prSet phldrT="[Text]" custT="1"/>
      <dgm:spPr/>
      <dgm:t>
        <a:bodyPr/>
        <a:lstStyle/>
        <a:p>
          <a:pPr>
            <a:spcAft>
              <a:spcPts val="852"/>
            </a:spcAft>
          </a:pPr>
          <a:r>
            <a:rPr lang="en-US" sz="1400"/>
            <a:t>NZE incentives in Zoning</a:t>
          </a:r>
        </a:p>
      </dgm:t>
    </dgm:pt>
    <dgm:pt modelId="{7785DF9F-E731-D448-9938-B2155A0DB788}" type="parTrans" cxnId="{EEF35A67-61FC-1145-A556-A4428BB80060}">
      <dgm:prSet/>
      <dgm:spPr/>
      <dgm:t>
        <a:bodyPr/>
        <a:lstStyle/>
        <a:p>
          <a:endParaRPr lang="en-US"/>
        </a:p>
      </dgm:t>
    </dgm:pt>
    <dgm:pt modelId="{6AC6FEE3-3D36-6245-8F4D-577251888C98}" type="sibTrans" cxnId="{EEF35A67-61FC-1145-A556-A4428BB80060}">
      <dgm:prSet/>
      <dgm:spPr/>
      <dgm:t>
        <a:bodyPr/>
        <a:lstStyle/>
        <a:p>
          <a:endParaRPr lang="en-US"/>
        </a:p>
      </dgm:t>
    </dgm:pt>
    <dgm:pt modelId="{03866F51-2BF9-404D-BC04-5E38E005AA1A}">
      <dgm:prSet custT="1"/>
      <dgm:spPr/>
      <dgm:t>
        <a:bodyPr/>
        <a:lstStyle/>
        <a:p>
          <a:pPr>
            <a:spcAft>
              <a:spcPts val="852"/>
            </a:spcAft>
          </a:pPr>
          <a:r>
            <a:rPr lang="en-US" sz="1400"/>
            <a:t>Sustainability Coordinator</a:t>
          </a:r>
        </a:p>
      </dgm:t>
    </dgm:pt>
    <dgm:pt modelId="{D6CF3C0F-AD18-6142-991B-F96A4985CA1D}" type="parTrans" cxnId="{284337D1-6AD6-7A4F-987F-677A66CFA352}">
      <dgm:prSet/>
      <dgm:spPr/>
      <dgm:t>
        <a:bodyPr/>
        <a:lstStyle/>
        <a:p>
          <a:endParaRPr lang="en-US"/>
        </a:p>
      </dgm:t>
    </dgm:pt>
    <dgm:pt modelId="{828BFBFB-8D88-814F-9A2D-DC997E3B1E52}" type="sibTrans" cxnId="{284337D1-6AD6-7A4F-987F-677A66CFA352}">
      <dgm:prSet/>
      <dgm:spPr/>
      <dgm:t>
        <a:bodyPr/>
        <a:lstStyle/>
        <a:p>
          <a:endParaRPr lang="en-US"/>
        </a:p>
      </dgm:t>
    </dgm:pt>
    <dgm:pt modelId="{2D700741-9935-2141-881B-2B7F3AB5FC70}">
      <dgm:prSet custT="1"/>
      <dgm:spPr/>
      <dgm:t>
        <a:bodyPr/>
        <a:lstStyle/>
        <a:p>
          <a:pPr>
            <a:spcAft>
              <a:spcPts val="852"/>
            </a:spcAft>
          </a:pPr>
          <a:r>
            <a:rPr lang="en-US" sz="1400"/>
            <a:t>Public Building Sustainability Guidelines</a:t>
          </a:r>
        </a:p>
      </dgm:t>
    </dgm:pt>
    <dgm:pt modelId="{0D97D3A8-3940-4F45-AF0D-F12B90CE5530}" type="parTrans" cxnId="{5455B45E-7610-A246-8B38-1A7FD2FFFF54}">
      <dgm:prSet/>
      <dgm:spPr/>
      <dgm:t>
        <a:bodyPr/>
        <a:lstStyle/>
        <a:p>
          <a:endParaRPr lang="en-US"/>
        </a:p>
      </dgm:t>
    </dgm:pt>
    <dgm:pt modelId="{CE15B8BD-382B-D64C-94D7-65E186EF1D78}" type="sibTrans" cxnId="{5455B45E-7610-A246-8B38-1A7FD2FFFF54}">
      <dgm:prSet/>
      <dgm:spPr/>
      <dgm:t>
        <a:bodyPr/>
        <a:lstStyle/>
        <a:p>
          <a:endParaRPr lang="en-US"/>
        </a:p>
      </dgm:t>
    </dgm:pt>
    <dgm:pt modelId="{DEC0EB65-D959-1C40-BBAE-E3A35F148A5F}">
      <dgm:prSet custT="1"/>
      <dgm:spPr/>
      <dgm:t>
        <a:bodyPr/>
        <a:lstStyle/>
        <a:p>
          <a:pPr>
            <a:spcAft>
              <a:spcPts val="852"/>
            </a:spcAft>
          </a:pPr>
          <a:r>
            <a:rPr lang="en-US" sz="1400"/>
            <a:t>GHG in budgeting </a:t>
          </a:r>
        </a:p>
      </dgm:t>
    </dgm:pt>
    <dgm:pt modelId="{6727EC68-7ED8-E34E-8E1E-43E4B70419AC}" type="parTrans" cxnId="{51A822E1-BBC4-7448-B09B-A5F46A4D723B}">
      <dgm:prSet/>
      <dgm:spPr/>
      <dgm:t>
        <a:bodyPr/>
        <a:lstStyle/>
        <a:p>
          <a:endParaRPr lang="en-US"/>
        </a:p>
      </dgm:t>
    </dgm:pt>
    <dgm:pt modelId="{B1095016-1F49-E44F-BFB4-24A920752A6E}" type="sibTrans" cxnId="{51A822E1-BBC4-7448-B09B-A5F46A4D723B}">
      <dgm:prSet/>
      <dgm:spPr/>
      <dgm:t>
        <a:bodyPr/>
        <a:lstStyle/>
        <a:p>
          <a:endParaRPr lang="en-US"/>
        </a:p>
      </dgm:t>
    </dgm:pt>
    <dgm:pt modelId="{EE44E505-2804-6F4B-B741-72B939A97E0C}">
      <dgm:prSet custT="1"/>
      <dgm:spPr/>
      <dgm:t>
        <a:bodyPr/>
        <a:lstStyle/>
        <a:p>
          <a:pPr>
            <a:spcAft>
              <a:spcPts val="852"/>
            </a:spcAft>
          </a:pPr>
          <a:r>
            <a:rPr lang="en-US" sz="1400"/>
            <a:t>Public GHG dashboard</a:t>
          </a:r>
        </a:p>
      </dgm:t>
    </dgm:pt>
    <dgm:pt modelId="{2C8CD257-6D46-BF45-925B-743060E42BCF}" type="parTrans" cxnId="{67408023-F151-5D4A-8B59-9D734626FB2E}">
      <dgm:prSet/>
      <dgm:spPr/>
      <dgm:t>
        <a:bodyPr/>
        <a:lstStyle/>
        <a:p>
          <a:endParaRPr lang="en-US"/>
        </a:p>
      </dgm:t>
    </dgm:pt>
    <dgm:pt modelId="{D6D27644-13C0-2844-96C9-1F7F207497F1}" type="sibTrans" cxnId="{67408023-F151-5D4A-8B59-9D734626FB2E}">
      <dgm:prSet/>
      <dgm:spPr/>
      <dgm:t>
        <a:bodyPr/>
        <a:lstStyle/>
        <a:p>
          <a:endParaRPr lang="en-US"/>
        </a:p>
      </dgm:t>
    </dgm:pt>
    <dgm:pt modelId="{EEAF0A73-27EB-ED4F-84E3-0C20DED0E778}">
      <dgm:prSet custT="1"/>
      <dgm:spPr/>
      <dgm:t>
        <a:bodyPr/>
        <a:lstStyle/>
        <a:p>
          <a:pPr>
            <a:spcAft>
              <a:spcPts val="852"/>
            </a:spcAft>
          </a:pPr>
          <a:r>
            <a:rPr lang="en-US" sz="1400"/>
            <a:t>Public messaging of CAPC</a:t>
          </a:r>
        </a:p>
      </dgm:t>
    </dgm:pt>
    <dgm:pt modelId="{AB9A0FD5-C357-A14A-A7CB-B8127E801D20}" type="parTrans" cxnId="{52A51C30-1E42-5542-95D6-A301D9453B29}">
      <dgm:prSet/>
      <dgm:spPr/>
      <dgm:t>
        <a:bodyPr/>
        <a:lstStyle/>
        <a:p>
          <a:endParaRPr lang="en-US"/>
        </a:p>
      </dgm:t>
    </dgm:pt>
    <dgm:pt modelId="{E294DED6-E14D-A749-B535-453EF207F552}" type="sibTrans" cxnId="{52A51C30-1E42-5542-95D6-A301D9453B29}">
      <dgm:prSet/>
      <dgm:spPr/>
      <dgm:t>
        <a:bodyPr/>
        <a:lstStyle/>
        <a:p>
          <a:endParaRPr lang="en-US"/>
        </a:p>
      </dgm:t>
    </dgm:pt>
    <dgm:pt modelId="{13A28E48-D20E-4344-9605-218DE4B26E61}">
      <dgm:prSet phldrT="[Text]" custT="1"/>
      <dgm:spPr/>
      <dgm:t>
        <a:bodyPr/>
        <a:lstStyle/>
        <a:p>
          <a:pPr>
            <a:spcAft>
              <a:spcPts val="852"/>
            </a:spcAft>
          </a:pPr>
          <a:r>
            <a:rPr lang="en-US" sz="1400"/>
            <a:t>Community Electricity Aggregation</a:t>
          </a:r>
        </a:p>
      </dgm:t>
    </dgm:pt>
    <dgm:pt modelId="{4339B858-F8C9-8642-B793-3FCD7BBCFE5F}" type="parTrans" cxnId="{59728C67-7051-2E4A-9BCD-3BA09DFAE207}">
      <dgm:prSet/>
      <dgm:spPr/>
      <dgm:t>
        <a:bodyPr/>
        <a:lstStyle/>
        <a:p>
          <a:endParaRPr lang="en-US"/>
        </a:p>
      </dgm:t>
    </dgm:pt>
    <dgm:pt modelId="{A8F8E2B4-0B2B-B447-A811-4494E4F0DDB0}" type="sibTrans" cxnId="{59728C67-7051-2E4A-9BCD-3BA09DFAE207}">
      <dgm:prSet/>
      <dgm:spPr/>
      <dgm:t>
        <a:bodyPr/>
        <a:lstStyle/>
        <a:p>
          <a:endParaRPr lang="en-US"/>
        </a:p>
      </dgm:t>
    </dgm:pt>
    <dgm:pt modelId="{7BEE4C05-7DE2-2C43-8794-86977398E1D9}">
      <dgm:prSet phldrT="[Text]" custT="1"/>
      <dgm:spPr/>
      <dgm:t>
        <a:bodyPr/>
        <a:lstStyle/>
        <a:p>
          <a:pPr>
            <a:spcAft>
              <a:spcPts val="852"/>
            </a:spcAft>
          </a:pPr>
          <a:r>
            <a:rPr lang="en-US" sz="1400"/>
            <a:t>Residential Solar</a:t>
          </a:r>
        </a:p>
      </dgm:t>
    </dgm:pt>
    <dgm:pt modelId="{FCC8402D-7ED0-C046-80C4-59212FD20C27}" type="parTrans" cxnId="{86A58483-EB13-684D-850E-8E619AD4B4D4}">
      <dgm:prSet/>
      <dgm:spPr/>
      <dgm:t>
        <a:bodyPr/>
        <a:lstStyle/>
        <a:p>
          <a:endParaRPr lang="en-US"/>
        </a:p>
      </dgm:t>
    </dgm:pt>
    <dgm:pt modelId="{0916CC27-9F9E-404E-9D98-E861F7B77E8E}" type="sibTrans" cxnId="{86A58483-EB13-684D-850E-8E619AD4B4D4}">
      <dgm:prSet/>
      <dgm:spPr/>
      <dgm:t>
        <a:bodyPr/>
        <a:lstStyle/>
        <a:p>
          <a:endParaRPr lang="en-US"/>
        </a:p>
      </dgm:t>
    </dgm:pt>
    <dgm:pt modelId="{0CBE0537-480F-4E47-BC4A-762943E47231}">
      <dgm:prSet phldrT="[Text]" custT="1"/>
      <dgm:spPr/>
      <dgm:t>
        <a:bodyPr/>
        <a:lstStyle/>
        <a:p>
          <a:pPr>
            <a:spcAft>
              <a:spcPts val="852"/>
            </a:spcAft>
          </a:pPr>
          <a:r>
            <a:rPr lang="en-US" sz="1400"/>
            <a:t>Renewable Portfolio Standards</a:t>
          </a:r>
        </a:p>
      </dgm:t>
    </dgm:pt>
    <dgm:pt modelId="{593E548C-3DC6-4A4C-92F0-6153475071CE}" type="parTrans" cxnId="{50F850EB-5D9C-AE42-A01D-697DD6A5F0DC}">
      <dgm:prSet/>
      <dgm:spPr/>
      <dgm:t>
        <a:bodyPr/>
        <a:lstStyle/>
        <a:p>
          <a:endParaRPr lang="en-US"/>
        </a:p>
      </dgm:t>
    </dgm:pt>
    <dgm:pt modelId="{F03D1665-FF85-2F42-9313-D544BE2DAD1E}" type="sibTrans" cxnId="{50F850EB-5D9C-AE42-A01D-697DD6A5F0DC}">
      <dgm:prSet/>
      <dgm:spPr/>
      <dgm:t>
        <a:bodyPr/>
        <a:lstStyle/>
        <a:p>
          <a:endParaRPr lang="en-US"/>
        </a:p>
      </dgm:t>
    </dgm:pt>
    <dgm:pt modelId="{BAC6AB1A-4592-2741-B116-3EEA2025AF66}">
      <dgm:prSet phldrT="[Text]" custT="1"/>
      <dgm:spPr/>
      <dgm:t>
        <a:bodyPr/>
        <a:lstStyle/>
        <a:p>
          <a:pPr>
            <a:spcAft>
              <a:spcPct val="15000"/>
            </a:spcAft>
          </a:pPr>
          <a:endParaRPr lang="en-US" sz="1600"/>
        </a:p>
      </dgm:t>
    </dgm:pt>
    <dgm:pt modelId="{7B054D89-87DB-624B-82AB-E76BD0B1AB5B}" type="parTrans" cxnId="{B4D652A0-9971-F842-BC71-AB696C32A6C7}">
      <dgm:prSet/>
      <dgm:spPr/>
      <dgm:t>
        <a:bodyPr/>
        <a:lstStyle/>
        <a:p>
          <a:endParaRPr lang="en-US"/>
        </a:p>
      </dgm:t>
    </dgm:pt>
    <dgm:pt modelId="{4ED9B619-1982-DF40-87EF-684A56AB5566}" type="sibTrans" cxnId="{B4D652A0-9971-F842-BC71-AB696C32A6C7}">
      <dgm:prSet/>
      <dgm:spPr/>
      <dgm:t>
        <a:bodyPr/>
        <a:lstStyle/>
        <a:p>
          <a:endParaRPr lang="en-US"/>
        </a:p>
      </dgm:t>
    </dgm:pt>
    <dgm:pt modelId="{26DD946E-EB50-BA45-B316-2AE23783ACC2}">
      <dgm:prSet phldrT="[Text]" custT="1"/>
      <dgm:spPr/>
      <dgm:t>
        <a:bodyPr/>
        <a:lstStyle/>
        <a:p>
          <a:pPr>
            <a:spcAft>
              <a:spcPts val="852"/>
            </a:spcAft>
          </a:pPr>
          <a:r>
            <a:rPr lang="en-US" sz="1400"/>
            <a:t>Municipal Renewable sites</a:t>
          </a:r>
        </a:p>
      </dgm:t>
    </dgm:pt>
    <dgm:pt modelId="{D560E9B9-A253-FE4A-BB2C-2E31E3C62CC5}" type="parTrans" cxnId="{2B99EFBE-71D8-C240-85E4-31CBE3FEDEB2}">
      <dgm:prSet/>
      <dgm:spPr/>
      <dgm:t>
        <a:bodyPr/>
        <a:lstStyle/>
        <a:p>
          <a:endParaRPr lang="en-US"/>
        </a:p>
      </dgm:t>
    </dgm:pt>
    <dgm:pt modelId="{D10A3BE4-5AE6-1147-BE75-7C6E764246EF}" type="sibTrans" cxnId="{2B99EFBE-71D8-C240-85E4-31CBE3FEDEB2}">
      <dgm:prSet/>
      <dgm:spPr/>
      <dgm:t>
        <a:bodyPr/>
        <a:lstStyle/>
        <a:p>
          <a:endParaRPr lang="en-US"/>
        </a:p>
      </dgm:t>
    </dgm:pt>
    <dgm:pt modelId="{F6A7A15E-7B6D-A040-8E5E-EC984E12496E}">
      <dgm:prSet phldrT="[Text]" custT="1"/>
      <dgm:spPr/>
      <dgm:t>
        <a:bodyPr/>
        <a:lstStyle/>
        <a:p>
          <a:pPr>
            <a:spcAft>
              <a:spcPts val="852"/>
            </a:spcAft>
          </a:pPr>
          <a:r>
            <a:rPr lang="en-US" sz="1400"/>
            <a:t>Community Geotherm</a:t>
          </a:r>
          <a:r>
            <a:rPr lang="en-US" sz="1600"/>
            <a:t>al	</a:t>
          </a:r>
        </a:p>
      </dgm:t>
    </dgm:pt>
    <dgm:pt modelId="{F8B8908D-12AC-8042-B7A6-88E3D7D1DA3C}" type="parTrans" cxnId="{52515E27-3A42-894D-9809-6155C56101BB}">
      <dgm:prSet/>
      <dgm:spPr/>
      <dgm:t>
        <a:bodyPr/>
        <a:lstStyle/>
        <a:p>
          <a:endParaRPr lang="en-US"/>
        </a:p>
      </dgm:t>
    </dgm:pt>
    <dgm:pt modelId="{7F72F56E-AF6D-7940-82F2-E2E63017EDFB}" type="sibTrans" cxnId="{52515E27-3A42-894D-9809-6155C56101BB}">
      <dgm:prSet/>
      <dgm:spPr/>
      <dgm:t>
        <a:bodyPr/>
        <a:lstStyle/>
        <a:p>
          <a:endParaRPr lang="en-US"/>
        </a:p>
      </dgm:t>
    </dgm:pt>
    <dgm:pt modelId="{375903D1-4DE0-4C47-B80C-01A79BA64EDC}">
      <dgm:prSet custT="1"/>
      <dgm:spPr/>
      <dgm:t>
        <a:bodyPr/>
        <a:lstStyle/>
        <a:p>
          <a:pPr>
            <a:spcAft>
              <a:spcPts val="852"/>
            </a:spcAft>
          </a:pPr>
          <a:r>
            <a:rPr lang="en-US" sz="1400" kern="1200"/>
            <a:t>NZE municipal Buildings</a:t>
          </a:r>
        </a:p>
      </dgm:t>
    </dgm:pt>
    <dgm:pt modelId="{73C0A78F-3698-BF40-ACF1-64794E200854}" type="parTrans" cxnId="{1C571BA3-17B6-684A-AAD5-A8D9AC96CA9E}">
      <dgm:prSet/>
      <dgm:spPr/>
      <dgm:t>
        <a:bodyPr/>
        <a:lstStyle/>
        <a:p>
          <a:endParaRPr lang="en-US"/>
        </a:p>
      </dgm:t>
    </dgm:pt>
    <dgm:pt modelId="{43CE50F2-4A62-E345-9F7A-9CD862E77D34}" type="sibTrans" cxnId="{1C571BA3-17B6-684A-AAD5-A8D9AC96CA9E}">
      <dgm:prSet/>
      <dgm:spPr/>
      <dgm:t>
        <a:bodyPr/>
        <a:lstStyle/>
        <a:p>
          <a:endParaRPr lang="en-US"/>
        </a:p>
      </dgm:t>
    </dgm:pt>
    <dgm:pt modelId="{1021060D-4378-7946-8537-0D587CD60D27}">
      <dgm:prSet phldrT="[Text]" custT="1"/>
      <dgm:spPr/>
      <dgm:t>
        <a:bodyPr/>
        <a:lstStyle/>
        <a:p>
          <a:pPr>
            <a:spcAft>
              <a:spcPts val="852"/>
            </a:spcAft>
          </a:pPr>
          <a:r>
            <a:rPr lang="en-US" sz="1400"/>
            <a:t>Ban fossil fuels in new/ renovated buildings</a:t>
          </a:r>
        </a:p>
      </dgm:t>
    </dgm:pt>
    <dgm:pt modelId="{C23A23F4-FE9C-0B4F-BE2F-470BEE0A57D2}" type="parTrans" cxnId="{D7782CEC-87BF-F14F-A829-0B5B22C095F5}">
      <dgm:prSet/>
      <dgm:spPr/>
      <dgm:t>
        <a:bodyPr/>
        <a:lstStyle/>
        <a:p>
          <a:endParaRPr lang="en-US"/>
        </a:p>
      </dgm:t>
    </dgm:pt>
    <dgm:pt modelId="{A88C01A2-C102-8840-A068-7D9789913BE8}" type="sibTrans" cxnId="{D7782CEC-87BF-F14F-A829-0B5B22C095F5}">
      <dgm:prSet/>
      <dgm:spPr/>
      <dgm:t>
        <a:bodyPr/>
        <a:lstStyle/>
        <a:p>
          <a:endParaRPr lang="en-US"/>
        </a:p>
      </dgm:t>
    </dgm:pt>
    <dgm:pt modelId="{6B136106-E506-2142-B48C-DA5FE65183A3}">
      <dgm:prSet phldrT="[Text]" custT="1"/>
      <dgm:spPr/>
      <dgm:t>
        <a:bodyPr/>
        <a:lstStyle/>
        <a:p>
          <a:pPr>
            <a:spcAft>
              <a:spcPts val="852"/>
            </a:spcAft>
          </a:pPr>
          <a:r>
            <a:rPr lang="en-US" sz="1400"/>
            <a:t>Special permits with By Right for NZ equipment</a:t>
          </a:r>
        </a:p>
      </dgm:t>
    </dgm:pt>
    <dgm:pt modelId="{F3D43A12-42AC-1C4A-AF85-5ECCFE374230}" type="parTrans" cxnId="{040F64C5-7FD1-224D-B373-A3BB56AF0526}">
      <dgm:prSet/>
      <dgm:spPr/>
      <dgm:t>
        <a:bodyPr/>
        <a:lstStyle/>
        <a:p>
          <a:endParaRPr lang="en-US"/>
        </a:p>
      </dgm:t>
    </dgm:pt>
    <dgm:pt modelId="{571C011E-023E-074A-A063-77B90AB2C304}" type="sibTrans" cxnId="{040F64C5-7FD1-224D-B373-A3BB56AF0526}">
      <dgm:prSet/>
      <dgm:spPr/>
      <dgm:t>
        <a:bodyPr/>
        <a:lstStyle/>
        <a:p>
          <a:endParaRPr lang="en-US"/>
        </a:p>
      </dgm:t>
    </dgm:pt>
    <dgm:pt modelId="{ACDEFFA9-3304-6140-A66E-B8C6973D1404}">
      <dgm:prSet phldrT="[Text]" custT="1"/>
      <dgm:spPr/>
      <dgm:t>
        <a:bodyPr/>
        <a:lstStyle/>
        <a:p>
          <a:pPr>
            <a:spcAft>
              <a:spcPct val="15000"/>
            </a:spcAft>
          </a:pPr>
          <a:endParaRPr lang="en-US" sz="1600"/>
        </a:p>
      </dgm:t>
    </dgm:pt>
    <dgm:pt modelId="{75321ABA-A147-D644-8060-A5C7979B7AD0}" type="parTrans" cxnId="{64C82237-7543-3143-A33B-781314524BAC}">
      <dgm:prSet/>
      <dgm:spPr/>
      <dgm:t>
        <a:bodyPr/>
        <a:lstStyle/>
        <a:p>
          <a:endParaRPr lang="en-US"/>
        </a:p>
      </dgm:t>
    </dgm:pt>
    <dgm:pt modelId="{EA04831F-2933-1B48-91BF-2051E660E33A}" type="sibTrans" cxnId="{64C82237-7543-3143-A33B-781314524BAC}">
      <dgm:prSet/>
      <dgm:spPr/>
      <dgm:t>
        <a:bodyPr/>
        <a:lstStyle/>
        <a:p>
          <a:endParaRPr lang="en-US"/>
        </a:p>
      </dgm:t>
    </dgm:pt>
    <dgm:pt modelId="{86FAB3D5-72DD-C54A-8C25-A7E30DF6C21F}">
      <dgm:prSet phldrT="[Text]" custT="1"/>
      <dgm:spPr/>
      <dgm:t>
        <a:bodyPr/>
        <a:lstStyle/>
        <a:p>
          <a:pPr>
            <a:spcAft>
              <a:spcPts val="852"/>
            </a:spcAft>
          </a:pPr>
          <a:r>
            <a:rPr lang="en-US" sz="1400"/>
            <a:t>40R Smart Growth Zoning</a:t>
          </a:r>
          <a:r>
            <a:rPr lang="en-US" sz="1600"/>
            <a:t> </a:t>
          </a:r>
        </a:p>
      </dgm:t>
    </dgm:pt>
    <dgm:pt modelId="{E5780442-AAD7-524F-A8D0-68B74D06DBC5}" type="parTrans" cxnId="{A270DC96-41C2-E040-A388-39434A4C0AB3}">
      <dgm:prSet/>
      <dgm:spPr/>
      <dgm:t>
        <a:bodyPr/>
        <a:lstStyle/>
        <a:p>
          <a:endParaRPr lang="en-US"/>
        </a:p>
      </dgm:t>
    </dgm:pt>
    <dgm:pt modelId="{843BB63A-63B8-3D4A-9DD7-6B9EB39A1317}" type="sibTrans" cxnId="{A270DC96-41C2-E040-A388-39434A4C0AB3}">
      <dgm:prSet/>
      <dgm:spPr/>
      <dgm:t>
        <a:bodyPr/>
        <a:lstStyle/>
        <a:p>
          <a:endParaRPr lang="en-US"/>
        </a:p>
      </dgm:t>
    </dgm:pt>
    <dgm:pt modelId="{F73D8374-0A1B-F241-B87C-11D00ECE93DC}">
      <dgm:prSet custT="1"/>
      <dgm:spPr/>
      <dgm:t>
        <a:bodyPr/>
        <a:lstStyle/>
        <a:p>
          <a:pPr>
            <a:spcAft>
              <a:spcPts val="852"/>
            </a:spcAft>
          </a:pPr>
          <a:r>
            <a:rPr lang="en-US" sz="1400" kern="1200" err="1"/>
            <a:t>Opt</a:t>
          </a:r>
          <a:r>
            <a:rPr lang="en-US" sz="1400" kern="1200"/>
            <a:t> into PACE</a:t>
          </a:r>
        </a:p>
      </dgm:t>
    </dgm:pt>
    <dgm:pt modelId="{72951B59-11FD-E44E-A7E6-F95A0C47DC48}" type="parTrans" cxnId="{CC8C8631-DFF1-7444-9E66-9B2444475B2D}">
      <dgm:prSet/>
      <dgm:spPr/>
      <dgm:t>
        <a:bodyPr/>
        <a:lstStyle/>
        <a:p>
          <a:endParaRPr lang="en-US"/>
        </a:p>
      </dgm:t>
    </dgm:pt>
    <dgm:pt modelId="{81247FD9-5B8A-0446-8708-48178040CD24}" type="sibTrans" cxnId="{CC8C8631-DFF1-7444-9E66-9B2444475B2D}">
      <dgm:prSet/>
      <dgm:spPr/>
      <dgm:t>
        <a:bodyPr/>
        <a:lstStyle/>
        <a:p>
          <a:endParaRPr lang="en-US"/>
        </a:p>
      </dgm:t>
    </dgm:pt>
    <dgm:pt modelId="{96B3F09F-543A-3340-88EF-D2B5A1ED6D4D}">
      <dgm:prSet custT="1"/>
      <dgm:spPr/>
      <dgm:t>
        <a:bodyPr/>
        <a:lstStyle/>
        <a:p>
          <a:pPr>
            <a:spcAft>
              <a:spcPts val="852"/>
            </a:spcAft>
          </a:pPr>
          <a:r>
            <a:rPr lang="en-US" sz="1400" kern="1200"/>
            <a:t>Voluntary BERDO</a:t>
          </a:r>
        </a:p>
      </dgm:t>
    </dgm:pt>
    <dgm:pt modelId="{8B3B85EA-5B20-274F-8C96-FF7AF0206CED}" type="parTrans" cxnId="{DC20950B-4533-4447-8E2D-1D052BB10E1B}">
      <dgm:prSet/>
      <dgm:spPr/>
      <dgm:t>
        <a:bodyPr/>
        <a:lstStyle/>
        <a:p>
          <a:endParaRPr lang="en-US"/>
        </a:p>
      </dgm:t>
    </dgm:pt>
    <dgm:pt modelId="{71A6D794-2C59-5F40-8641-9FE4418D0960}" type="sibTrans" cxnId="{DC20950B-4533-4447-8E2D-1D052BB10E1B}">
      <dgm:prSet/>
      <dgm:spPr/>
      <dgm:t>
        <a:bodyPr/>
        <a:lstStyle/>
        <a:p>
          <a:endParaRPr lang="en-US"/>
        </a:p>
      </dgm:t>
    </dgm:pt>
    <dgm:pt modelId="{2509A0A9-587B-BC42-828F-83903EB70B9A}">
      <dgm:prSet custT="1"/>
      <dgm:spPr/>
      <dgm:t>
        <a:bodyPr/>
        <a:lstStyle/>
        <a:p>
          <a:pPr rtl="0">
            <a:spcAft>
              <a:spcPts val="852"/>
            </a:spcAft>
          </a:pPr>
          <a:r>
            <a:rPr lang="en-US" sz="1400" kern="1200"/>
            <a:t>MassSave incentives for </a:t>
          </a:r>
          <a:r>
            <a:rPr lang="en-US" sz="1400" kern="1200">
              <a:latin typeface="Gill Sans MT" panose="020B0502020104020203"/>
              <a:ea typeface="+mn-ea"/>
              <a:cs typeface="+mn-cs"/>
            </a:rPr>
            <a:t>decarbonizing</a:t>
          </a:r>
          <a:r>
            <a:rPr lang="en-US" sz="1400" kern="1200">
              <a:latin typeface="Impact" panose="020B0806030902050204"/>
            </a:rPr>
            <a:t> </a:t>
          </a:r>
          <a:r>
            <a:rPr lang="en-US" sz="1400" kern="1200"/>
            <a:t>HVAC</a:t>
          </a:r>
        </a:p>
      </dgm:t>
    </dgm:pt>
    <dgm:pt modelId="{5EF36E7A-5A1A-9446-ACAC-B5AD391DD21A}" type="parTrans" cxnId="{1452E959-2B90-6C45-B107-12B4E3E64F0B}">
      <dgm:prSet/>
      <dgm:spPr/>
      <dgm:t>
        <a:bodyPr/>
        <a:lstStyle/>
        <a:p>
          <a:endParaRPr lang="en-US"/>
        </a:p>
      </dgm:t>
    </dgm:pt>
    <dgm:pt modelId="{079DC9DC-E042-0042-BFB9-0915E103F509}" type="sibTrans" cxnId="{1452E959-2B90-6C45-B107-12B4E3E64F0B}">
      <dgm:prSet/>
      <dgm:spPr/>
      <dgm:t>
        <a:bodyPr/>
        <a:lstStyle/>
        <a:p>
          <a:endParaRPr lang="en-US"/>
        </a:p>
      </dgm:t>
    </dgm:pt>
    <dgm:pt modelId="{5A49823C-DBDD-6C42-8636-88A9881F7FC4}">
      <dgm:prSet custT="1"/>
      <dgm:spPr/>
      <dgm:t>
        <a:bodyPr/>
        <a:lstStyle/>
        <a:p>
          <a:pPr>
            <a:spcAft>
              <a:spcPts val="852"/>
            </a:spcAft>
          </a:pPr>
          <a:r>
            <a:rPr lang="en-US" sz="1400" kern="1200"/>
            <a:t>Solar requirements for large buildings</a:t>
          </a:r>
        </a:p>
      </dgm:t>
    </dgm:pt>
    <dgm:pt modelId="{906D5D7A-51F9-8147-B18D-A00942CE214C}" type="parTrans" cxnId="{C978C4F4-64FE-8444-9AE6-2C8FD112C2DF}">
      <dgm:prSet/>
      <dgm:spPr/>
      <dgm:t>
        <a:bodyPr/>
        <a:lstStyle/>
        <a:p>
          <a:endParaRPr lang="en-US"/>
        </a:p>
      </dgm:t>
    </dgm:pt>
    <dgm:pt modelId="{0E81AAC2-D659-1D44-8FC9-3CFD59BF91B9}" type="sibTrans" cxnId="{C978C4F4-64FE-8444-9AE6-2C8FD112C2DF}">
      <dgm:prSet/>
      <dgm:spPr/>
      <dgm:t>
        <a:bodyPr/>
        <a:lstStyle/>
        <a:p>
          <a:endParaRPr lang="en-US"/>
        </a:p>
      </dgm:t>
    </dgm:pt>
    <dgm:pt modelId="{07840408-D4AC-8245-A477-210F9A395F9F}">
      <dgm:prSet custT="1"/>
      <dgm:spPr/>
      <dgm:t>
        <a:bodyPr/>
        <a:lstStyle/>
        <a:p>
          <a:pPr>
            <a:spcAft>
              <a:spcPts val="852"/>
            </a:spcAft>
          </a:pPr>
          <a:r>
            <a:rPr lang="en-US" sz="1400" kern="1200"/>
            <a:t>Sustainable Transportation Plan</a:t>
          </a:r>
        </a:p>
      </dgm:t>
    </dgm:pt>
    <dgm:pt modelId="{A6098726-EEB6-094B-862A-256F72790F6D}" type="parTrans" cxnId="{F539328C-758F-4949-A307-560379FE0263}">
      <dgm:prSet/>
      <dgm:spPr/>
      <dgm:t>
        <a:bodyPr/>
        <a:lstStyle/>
        <a:p>
          <a:endParaRPr lang="en-US"/>
        </a:p>
      </dgm:t>
    </dgm:pt>
    <dgm:pt modelId="{5303FE74-3167-B943-AAE1-D0D353145215}" type="sibTrans" cxnId="{F539328C-758F-4949-A307-560379FE0263}">
      <dgm:prSet/>
      <dgm:spPr/>
      <dgm:t>
        <a:bodyPr/>
        <a:lstStyle/>
        <a:p>
          <a:endParaRPr lang="en-US"/>
        </a:p>
      </dgm:t>
    </dgm:pt>
    <dgm:pt modelId="{9892F702-73DF-0049-94B0-97E5E074D928}">
      <dgm:prSet custT="1"/>
      <dgm:spPr/>
      <dgm:t>
        <a:bodyPr/>
        <a:lstStyle/>
        <a:p>
          <a:pPr>
            <a:spcAft>
              <a:spcPts val="852"/>
            </a:spcAft>
          </a:pPr>
          <a:r>
            <a:rPr lang="en-US" sz="1400" kern="1200"/>
            <a:t>Electrify fleets</a:t>
          </a:r>
        </a:p>
      </dgm:t>
    </dgm:pt>
    <dgm:pt modelId="{424A6042-DEED-1B44-8A4E-E80B187CA646}" type="parTrans" cxnId="{8813EB95-7021-144A-A09B-A17B32316FF1}">
      <dgm:prSet/>
      <dgm:spPr/>
      <dgm:t>
        <a:bodyPr/>
        <a:lstStyle/>
        <a:p>
          <a:endParaRPr lang="en-US"/>
        </a:p>
      </dgm:t>
    </dgm:pt>
    <dgm:pt modelId="{D82089A9-6DA9-C543-BF00-03A43BC2C092}" type="sibTrans" cxnId="{8813EB95-7021-144A-A09B-A17B32316FF1}">
      <dgm:prSet/>
      <dgm:spPr/>
      <dgm:t>
        <a:bodyPr/>
        <a:lstStyle/>
        <a:p>
          <a:endParaRPr lang="en-US"/>
        </a:p>
      </dgm:t>
    </dgm:pt>
    <dgm:pt modelId="{D10C7171-81D9-804E-9B34-3CBF948A88ED}">
      <dgm:prSet custT="1"/>
      <dgm:spPr/>
      <dgm:t>
        <a:bodyPr/>
        <a:lstStyle/>
        <a:p>
          <a:pPr>
            <a:spcAft>
              <a:spcPts val="852"/>
            </a:spcAft>
          </a:pPr>
          <a:r>
            <a:rPr lang="en-US" sz="1400" kern="1200"/>
            <a:t>Promote EV adoption</a:t>
          </a:r>
        </a:p>
      </dgm:t>
    </dgm:pt>
    <dgm:pt modelId="{3BBA3D04-15DF-0943-9152-4FD2BA8EBABE}" type="parTrans" cxnId="{9C1C7FB6-077E-4F49-A8AA-DED5F861F4A4}">
      <dgm:prSet/>
      <dgm:spPr/>
      <dgm:t>
        <a:bodyPr/>
        <a:lstStyle/>
        <a:p>
          <a:endParaRPr lang="en-US"/>
        </a:p>
      </dgm:t>
    </dgm:pt>
    <dgm:pt modelId="{92E842EA-0478-F24A-9E5A-9CE946C52AEE}" type="sibTrans" cxnId="{9C1C7FB6-077E-4F49-A8AA-DED5F861F4A4}">
      <dgm:prSet/>
      <dgm:spPr/>
      <dgm:t>
        <a:bodyPr/>
        <a:lstStyle/>
        <a:p>
          <a:endParaRPr lang="en-US"/>
        </a:p>
      </dgm:t>
    </dgm:pt>
    <dgm:pt modelId="{EAB06FDE-4D0F-C845-B040-82AE564E809A}">
      <dgm:prSet custT="1"/>
      <dgm:spPr/>
      <dgm:t>
        <a:bodyPr/>
        <a:lstStyle/>
        <a:p>
          <a:pPr>
            <a:spcAft>
              <a:spcPts val="852"/>
            </a:spcAft>
          </a:pPr>
          <a:r>
            <a:rPr lang="en-US" sz="1400" kern="1200"/>
            <a:t>Electrify landscaping eq</a:t>
          </a:r>
          <a:r>
            <a:rPr lang="en-US" sz="1400" b="0" kern="1200"/>
            <a:t>uipment</a:t>
          </a:r>
        </a:p>
      </dgm:t>
    </dgm:pt>
    <dgm:pt modelId="{00C03E02-E8DE-414B-9F89-46CF31EE7900}" type="parTrans" cxnId="{3D8C5F0B-25DD-9C49-AEC8-E29051372BDD}">
      <dgm:prSet/>
      <dgm:spPr/>
      <dgm:t>
        <a:bodyPr/>
        <a:lstStyle/>
        <a:p>
          <a:endParaRPr lang="en-US"/>
        </a:p>
      </dgm:t>
    </dgm:pt>
    <dgm:pt modelId="{F470DA81-A717-2D40-9782-43439A1D961E}" type="sibTrans" cxnId="{3D8C5F0B-25DD-9C49-AEC8-E29051372BDD}">
      <dgm:prSet/>
      <dgm:spPr/>
      <dgm:t>
        <a:bodyPr/>
        <a:lstStyle/>
        <a:p>
          <a:endParaRPr lang="en-US"/>
        </a:p>
      </dgm:t>
    </dgm:pt>
    <dgm:pt modelId="{A77BE2AC-8C8F-2E4C-ADD1-59994AD64FD4}">
      <dgm:prSet custT="1"/>
      <dgm:spPr/>
      <dgm:t>
        <a:bodyPr/>
        <a:lstStyle/>
        <a:p>
          <a:pPr rtl="0">
            <a:spcAft>
              <a:spcPts val="852"/>
            </a:spcAft>
          </a:pPr>
          <a:r>
            <a:rPr lang="en-US" sz="1400" kern="1200">
              <a:latin typeface="Gill Sans MT" panose="020B0502020104020203"/>
              <a:ea typeface="+mn-ea"/>
              <a:cs typeface="+mn-cs"/>
            </a:rPr>
            <a:t>Facilitate walking</a:t>
          </a:r>
          <a:r>
            <a:rPr lang="en-US" sz="1400" b="0" kern="1200"/>
            <a:t>/cycling</a:t>
          </a:r>
        </a:p>
      </dgm:t>
    </dgm:pt>
    <dgm:pt modelId="{62DFD2E4-0E6E-1349-8BBE-6071BABF997C}" type="parTrans" cxnId="{30CC64D7-959F-FD40-B3A0-E71ECEC50A7F}">
      <dgm:prSet/>
      <dgm:spPr/>
      <dgm:t>
        <a:bodyPr/>
        <a:lstStyle/>
        <a:p>
          <a:endParaRPr lang="en-US"/>
        </a:p>
      </dgm:t>
    </dgm:pt>
    <dgm:pt modelId="{D791DA3A-1879-454D-9D1D-AEA2F541AE14}" type="sibTrans" cxnId="{30CC64D7-959F-FD40-B3A0-E71ECEC50A7F}">
      <dgm:prSet/>
      <dgm:spPr/>
      <dgm:t>
        <a:bodyPr/>
        <a:lstStyle/>
        <a:p>
          <a:endParaRPr lang="en-US"/>
        </a:p>
      </dgm:t>
    </dgm:pt>
    <dgm:pt modelId="{A3AFF8E2-723C-2D4F-8A3B-8237C27DEF7F}">
      <dgm:prSet custT="1"/>
      <dgm:spPr>
        <a:solidFill>
          <a:srgbClr val="BABAB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8100"/>
        </a:sp3d>
      </dgm:spPr>
      <dgm:t>
        <a:bodyPr/>
        <a:lstStyle/>
        <a:p>
          <a:r>
            <a:rPr lang="en-US" sz="1600"/>
            <a:t>Natural Resources / </a:t>
          </a:r>
          <a:br>
            <a:rPr lang="en-US" sz="1600"/>
          </a:br>
          <a:r>
            <a:rPr lang="en-US" sz="1600"/>
            <a:t>Zero Waste</a:t>
          </a:r>
        </a:p>
      </dgm:t>
    </dgm:pt>
    <dgm:pt modelId="{1A72ECE3-9988-9E43-B541-C4CC3BCD018E}" type="parTrans" cxnId="{E2215EAD-5D52-FC4E-B254-0E9B2EB45340}">
      <dgm:prSet/>
      <dgm:spPr/>
      <dgm:t>
        <a:bodyPr/>
        <a:lstStyle/>
        <a:p>
          <a:endParaRPr lang="en-US"/>
        </a:p>
      </dgm:t>
    </dgm:pt>
    <dgm:pt modelId="{75004CFE-AFD2-A943-8BD5-B0684F2128AF}" type="sibTrans" cxnId="{E2215EAD-5D52-FC4E-B254-0E9B2EB45340}">
      <dgm:prSet/>
      <dgm:spPr/>
      <dgm:t>
        <a:bodyPr/>
        <a:lstStyle/>
        <a:p>
          <a:endParaRPr lang="en-US"/>
        </a:p>
      </dgm:t>
    </dgm:pt>
    <dgm:pt modelId="{1F978EBF-35F1-8B43-A53A-7C699C42FD6F}">
      <dgm:prSet custT="1"/>
      <dgm:spPr/>
      <dgm:t>
        <a:bodyPr/>
        <a:lstStyle/>
        <a:p>
          <a:pPr>
            <a:spcAft>
              <a:spcPts val="852"/>
            </a:spcAft>
          </a:pPr>
          <a:r>
            <a:rPr lang="en-US" sz="1400"/>
            <a:t>Tree Preservation</a:t>
          </a:r>
        </a:p>
      </dgm:t>
    </dgm:pt>
    <dgm:pt modelId="{A2626E24-3FF7-774B-83C0-BE4AA10CA415}" type="parTrans" cxnId="{022D81CD-0849-F64C-AED6-01B389C7E086}">
      <dgm:prSet/>
      <dgm:spPr/>
      <dgm:t>
        <a:bodyPr/>
        <a:lstStyle/>
        <a:p>
          <a:endParaRPr lang="en-US"/>
        </a:p>
      </dgm:t>
    </dgm:pt>
    <dgm:pt modelId="{7E44E31A-0946-7B45-BBE6-691D3C29C247}" type="sibTrans" cxnId="{022D81CD-0849-F64C-AED6-01B389C7E086}">
      <dgm:prSet/>
      <dgm:spPr/>
      <dgm:t>
        <a:bodyPr/>
        <a:lstStyle/>
        <a:p>
          <a:endParaRPr lang="en-US"/>
        </a:p>
      </dgm:t>
    </dgm:pt>
    <dgm:pt modelId="{3A62404F-7256-F442-91A6-09A76450A5DA}">
      <dgm:prSet custT="1"/>
      <dgm:spPr/>
      <dgm:t>
        <a:bodyPr/>
        <a:lstStyle/>
        <a:p>
          <a:pPr>
            <a:spcAft>
              <a:spcPts val="852"/>
            </a:spcAft>
          </a:pPr>
          <a:r>
            <a:rPr lang="en-US" sz="1400"/>
            <a:t>Impervious surfaces bylaws</a:t>
          </a:r>
        </a:p>
      </dgm:t>
    </dgm:pt>
    <dgm:pt modelId="{27AEEE6A-81B8-2E4C-8260-48109E4740C5}" type="parTrans" cxnId="{01B4918A-95E7-0648-BC59-444E39F6CB16}">
      <dgm:prSet/>
      <dgm:spPr/>
      <dgm:t>
        <a:bodyPr/>
        <a:lstStyle/>
        <a:p>
          <a:endParaRPr lang="en-US"/>
        </a:p>
      </dgm:t>
    </dgm:pt>
    <dgm:pt modelId="{14A0B5ED-5511-A64A-95EC-471E8B490458}" type="sibTrans" cxnId="{01B4918A-95E7-0648-BC59-444E39F6CB16}">
      <dgm:prSet/>
      <dgm:spPr/>
      <dgm:t>
        <a:bodyPr/>
        <a:lstStyle/>
        <a:p>
          <a:endParaRPr lang="en-US"/>
        </a:p>
      </dgm:t>
    </dgm:pt>
    <dgm:pt modelId="{ECD13DF3-AB2A-AC47-82D1-4F967030A8B3}">
      <dgm:prSet custT="1"/>
      <dgm:spPr/>
      <dgm:t>
        <a:bodyPr/>
        <a:lstStyle/>
        <a:p>
          <a:pPr>
            <a:spcAft>
              <a:spcPts val="852"/>
            </a:spcAft>
          </a:pPr>
          <a:r>
            <a:rPr lang="en-US" sz="1400"/>
            <a:t>Expand Wetlands</a:t>
          </a:r>
        </a:p>
      </dgm:t>
    </dgm:pt>
    <dgm:pt modelId="{3168CF3A-6137-4045-82F0-B8CF187F2DE1}" type="parTrans" cxnId="{74E8A049-E2E4-8A42-B37E-DCF40DD6BD4A}">
      <dgm:prSet/>
      <dgm:spPr/>
      <dgm:t>
        <a:bodyPr/>
        <a:lstStyle/>
        <a:p>
          <a:endParaRPr lang="en-US"/>
        </a:p>
      </dgm:t>
    </dgm:pt>
    <dgm:pt modelId="{013EF2E1-1203-9A4F-BBA1-FE1226F7ED7F}" type="sibTrans" cxnId="{74E8A049-E2E4-8A42-B37E-DCF40DD6BD4A}">
      <dgm:prSet/>
      <dgm:spPr/>
      <dgm:t>
        <a:bodyPr/>
        <a:lstStyle/>
        <a:p>
          <a:endParaRPr lang="en-US"/>
        </a:p>
      </dgm:t>
    </dgm:pt>
    <dgm:pt modelId="{4C4211D1-CD51-8E42-95E0-70DDCF19BF1B}">
      <dgm:prSet custT="1"/>
      <dgm:spPr/>
      <dgm:t>
        <a:bodyPr/>
        <a:lstStyle/>
        <a:p>
          <a:pPr>
            <a:spcAft>
              <a:spcPts val="852"/>
            </a:spcAft>
          </a:pPr>
          <a:endParaRPr lang="en-US" sz="1400"/>
        </a:p>
        <a:p>
          <a:pPr>
            <a:spcAft>
              <a:spcPct val="15000"/>
            </a:spcAft>
          </a:pPr>
          <a:endParaRPr lang="en-US" sz="1600"/>
        </a:p>
      </dgm:t>
    </dgm:pt>
    <dgm:pt modelId="{BFF70323-FB51-414C-9E92-4ED326125A6F}" type="parTrans" cxnId="{5CDC698E-D5EF-3545-BA03-D0084C480FCF}">
      <dgm:prSet/>
      <dgm:spPr/>
      <dgm:t>
        <a:bodyPr/>
        <a:lstStyle/>
        <a:p>
          <a:endParaRPr lang="en-US"/>
        </a:p>
      </dgm:t>
    </dgm:pt>
    <dgm:pt modelId="{E61FBBAF-BC59-DD4B-B658-D8A4FB2C32C5}" type="sibTrans" cxnId="{5CDC698E-D5EF-3545-BA03-D0084C480FCF}">
      <dgm:prSet/>
      <dgm:spPr/>
      <dgm:t>
        <a:bodyPr/>
        <a:lstStyle/>
        <a:p>
          <a:endParaRPr lang="en-US"/>
        </a:p>
      </dgm:t>
    </dgm:pt>
    <dgm:pt modelId="{444D087A-4E84-F14E-93A6-65E92190EE2C}">
      <dgm:prSet custT="1"/>
      <dgm:spPr/>
      <dgm:t>
        <a:bodyPr/>
        <a:lstStyle/>
        <a:p>
          <a:pPr>
            <a:spcAft>
              <a:spcPts val="852"/>
            </a:spcAft>
          </a:pPr>
          <a:r>
            <a:rPr lang="en-US" sz="1400"/>
            <a:t>Expand composting</a:t>
          </a:r>
        </a:p>
      </dgm:t>
    </dgm:pt>
    <dgm:pt modelId="{07D987A1-F9C9-9743-B254-9A22F911A3FA}" type="parTrans" cxnId="{E85553E8-F664-0144-8B15-D86B8D1ACA30}">
      <dgm:prSet/>
      <dgm:spPr/>
      <dgm:t>
        <a:bodyPr/>
        <a:lstStyle/>
        <a:p>
          <a:endParaRPr lang="en-US"/>
        </a:p>
      </dgm:t>
    </dgm:pt>
    <dgm:pt modelId="{4B98AC66-0CD0-BF41-A401-B1838486BC46}" type="sibTrans" cxnId="{E85553E8-F664-0144-8B15-D86B8D1ACA30}">
      <dgm:prSet/>
      <dgm:spPr/>
      <dgm:t>
        <a:bodyPr/>
        <a:lstStyle/>
        <a:p>
          <a:endParaRPr lang="en-US"/>
        </a:p>
      </dgm:t>
    </dgm:pt>
    <dgm:pt modelId="{A8BA6361-A1D1-0248-9340-985BFBC5DFFE}">
      <dgm:prSet custT="1"/>
      <dgm:spPr/>
      <dgm:t>
        <a:bodyPr/>
        <a:lstStyle/>
        <a:p>
          <a:pPr>
            <a:spcAft>
              <a:spcPts val="852"/>
            </a:spcAft>
          </a:pPr>
          <a:r>
            <a:rPr lang="en-US" sz="1400"/>
            <a:t>Food rescue</a:t>
          </a:r>
        </a:p>
      </dgm:t>
    </dgm:pt>
    <dgm:pt modelId="{6750F84E-E425-1140-9053-D285B74A95EF}" type="parTrans" cxnId="{0C778201-2BC3-1C4F-B091-624957D9F646}">
      <dgm:prSet/>
      <dgm:spPr/>
      <dgm:t>
        <a:bodyPr/>
        <a:lstStyle/>
        <a:p>
          <a:endParaRPr lang="en-US"/>
        </a:p>
      </dgm:t>
    </dgm:pt>
    <dgm:pt modelId="{739FEC45-3583-ED46-A157-A7A2AFEF5B97}" type="sibTrans" cxnId="{0C778201-2BC3-1C4F-B091-624957D9F646}">
      <dgm:prSet/>
      <dgm:spPr/>
      <dgm:t>
        <a:bodyPr/>
        <a:lstStyle/>
        <a:p>
          <a:endParaRPr lang="en-US"/>
        </a:p>
      </dgm:t>
    </dgm:pt>
    <dgm:pt modelId="{FA8CE16B-74A1-0044-AEED-577B1FDBC70A}">
      <dgm:prSet custT="1"/>
      <dgm:spPr/>
      <dgm:t>
        <a:bodyPr/>
        <a:lstStyle/>
        <a:p>
          <a:pPr>
            <a:spcAft>
              <a:spcPts val="852"/>
            </a:spcAft>
          </a:pPr>
          <a:r>
            <a:rPr lang="en-US" sz="1400"/>
            <a:t>Fix Water Pumping Station</a:t>
          </a:r>
        </a:p>
      </dgm:t>
    </dgm:pt>
    <dgm:pt modelId="{A96C2BE5-2D4B-E641-84B8-0F71E55DC79A}" type="parTrans" cxnId="{0961C958-3354-0448-B676-D1ABC3046D0A}">
      <dgm:prSet/>
      <dgm:spPr/>
      <dgm:t>
        <a:bodyPr/>
        <a:lstStyle/>
        <a:p>
          <a:endParaRPr lang="en-US"/>
        </a:p>
      </dgm:t>
    </dgm:pt>
    <dgm:pt modelId="{586D9C9C-2D55-6B42-865F-04D3FB4823C9}" type="sibTrans" cxnId="{0961C958-3354-0448-B676-D1ABC3046D0A}">
      <dgm:prSet/>
      <dgm:spPr/>
      <dgm:t>
        <a:bodyPr/>
        <a:lstStyle/>
        <a:p>
          <a:endParaRPr lang="en-US"/>
        </a:p>
      </dgm:t>
    </dgm:pt>
    <dgm:pt modelId="{40602E55-2D2F-6F4F-B865-0034D6E2D884}" type="pres">
      <dgm:prSet presAssocID="{1BB10302-AB02-4E40-B14E-57117E07E0AE}" presName="Name0" presStyleCnt="0">
        <dgm:presLayoutVars>
          <dgm:dir/>
        </dgm:presLayoutVars>
      </dgm:prSet>
      <dgm:spPr/>
    </dgm:pt>
    <dgm:pt modelId="{2AE6C8A3-6DD8-ED4F-AF1A-64414998BA0A}" type="pres">
      <dgm:prSet presAssocID="{85A841A3-8446-1C40-9DBF-3F666E104CBF}" presName="composite" presStyleCnt="0"/>
      <dgm:spPr/>
    </dgm:pt>
    <dgm:pt modelId="{0D23585A-AC96-814F-A920-3CCAEE92EB64}" type="pres">
      <dgm:prSet presAssocID="{85A841A3-8446-1C40-9DBF-3F666E104CBF}" presName="Accent" presStyleLbl="alignAcc1" presStyleIdx="0" presStyleCnt="6"/>
      <dgm:spPr/>
    </dgm:pt>
    <dgm:pt modelId="{45DCE805-2FB0-6641-B3E9-BC011B521812}" type="pres">
      <dgm:prSet presAssocID="{85A841A3-8446-1C40-9DBF-3F666E104CBF}" presName="Image" presStyleLbl="node1" presStyleIdx="0" presStyleCnt="6" custLinFactNeighborX="291" custLinFactNeighborY="-22847"/>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dgm:spPr>
    </dgm:pt>
    <dgm:pt modelId="{7B2257C9-6BAB-C049-A5E3-19462F4249CE}" type="pres">
      <dgm:prSet presAssocID="{85A841A3-8446-1C40-9DBF-3F666E104CBF}" presName="Child" presStyleLbl="revTx" presStyleIdx="0" presStyleCnt="6">
        <dgm:presLayoutVars>
          <dgm:bulletEnabled val="1"/>
        </dgm:presLayoutVars>
      </dgm:prSet>
      <dgm:spPr/>
    </dgm:pt>
    <dgm:pt modelId="{8515E0F2-098C-2C42-B8B8-C13A6E5F3B2E}" type="pres">
      <dgm:prSet presAssocID="{85A841A3-8446-1C40-9DBF-3F666E104CBF}" presName="Parent" presStyleLbl="alignNode1" presStyleIdx="0" presStyleCnt="6" custScaleX="94591" custScaleY="223883" custLinFactY="-46679" custLinFactNeighborX="2325" custLinFactNeighborY="-100000">
        <dgm:presLayoutVars>
          <dgm:bulletEnabled val="1"/>
        </dgm:presLayoutVars>
      </dgm:prSet>
      <dgm:spPr/>
    </dgm:pt>
    <dgm:pt modelId="{77DF2181-69BF-5C45-8884-D8EE3283B0BB}" type="pres">
      <dgm:prSet presAssocID="{4D9CD09A-1C00-7D44-A060-3F03438689F9}" presName="sibTrans" presStyleCnt="0"/>
      <dgm:spPr/>
    </dgm:pt>
    <dgm:pt modelId="{D9AA3A7F-3B89-5548-AC19-781FE86F8B62}" type="pres">
      <dgm:prSet presAssocID="{8ADC2402-2399-2F4D-B8A7-1297D674AE95}" presName="composite" presStyleCnt="0"/>
      <dgm:spPr/>
    </dgm:pt>
    <dgm:pt modelId="{CFC7A0E3-0236-DF46-9BA0-4D59CC8FED29}" type="pres">
      <dgm:prSet presAssocID="{8ADC2402-2399-2F4D-B8A7-1297D674AE95}" presName="Accent" presStyleLbl="alignAcc1" presStyleIdx="1" presStyleCnt="6"/>
      <dgm:spPr/>
    </dgm:pt>
    <dgm:pt modelId="{8BA58B07-AE31-8A47-AEF9-E9C3756BE8AF}" type="pres">
      <dgm:prSet presAssocID="{8ADC2402-2399-2F4D-B8A7-1297D674AE95}" presName="Image" presStyleLbl="node1" presStyleIdx="1" presStyleCnt="6" custScaleX="99916" custLinFactNeighborX="-1248" custLinFactNeighborY="-22847"/>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dgm:spPr>
    </dgm:pt>
    <dgm:pt modelId="{596A8713-C9E6-AB45-BC6B-9A513DD45E56}" type="pres">
      <dgm:prSet presAssocID="{8ADC2402-2399-2F4D-B8A7-1297D674AE95}" presName="Child" presStyleLbl="revTx" presStyleIdx="1" presStyleCnt="6">
        <dgm:presLayoutVars>
          <dgm:bulletEnabled val="1"/>
        </dgm:presLayoutVars>
      </dgm:prSet>
      <dgm:spPr/>
    </dgm:pt>
    <dgm:pt modelId="{BAFA0894-6BD7-6545-A19C-4088B30EDC5F}" type="pres">
      <dgm:prSet presAssocID="{8ADC2402-2399-2F4D-B8A7-1297D674AE95}" presName="Parent" presStyleLbl="alignNode1" presStyleIdx="1" presStyleCnt="6" custScaleX="94274" custScaleY="223883" custLinFactY="-46679" custLinFactNeighborX="1550" custLinFactNeighborY="-100000">
        <dgm:presLayoutVars>
          <dgm:bulletEnabled val="1"/>
        </dgm:presLayoutVars>
      </dgm:prSet>
      <dgm:spPr/>
    </dgm:pt>
    <dgm:pt modelId="{3B2E7EE3-902F-4743-B548-9A56B0FB0020}" type="pres">
      <dgm:prSet presAssocID="{980E2D6C-C4C6-5443-8830-571547DE5BBA}" presName="sibTrans" presStyleCnt="0"/>
      <dgm:spPr/>
    </dgm:pt>
    <dgm:pt modelId="{7A50693C-F991-424B-8D13-32697E53A1AD}" type="pres">
      <dgm:prSet presAssocID="{9416F2B3-494A-3D41-89F6-DD0E3D0EAA80}" presName="composite" presStyleCnt="0"/>
      <dgm:spPr/>
    </dgm:pt>
    <dgm:pt modelId="{FDF2BDF4-3EDC-0646-9764-6585E1505491}" type="pres">
      <dgm:prSet presAssocID="{9416F2B3-494A-3D41-89F6-DD0E3D0EAA80}" presName="Accent" presStyleLbl="alignAcc1" presStyleIdx="2" presStyleCnt="6"/>
      <dgm:spPr/>
    </dgm:pt>
    <dgm:pt modelId="{1D84B642-87DC-4842-9129-A3D5A07D3C9A}" type="pres">
      <dgm:prSet presAssocID="{9416F2B3-494A-3D41-89F6-DD0E3D0EAA80}" presName="Image" presStyleLbl="node1" presStyleIdx="2" presStyleCnt="6" custScaleX="99916" custLinFactNeighborX="-1345" custLinFactNeighborY="-22847"/>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dgm:spPr>
    </dgm:pt>
    <dgm:pt modelId="{F9F77722-5BA6-9A4D-AEA9-3179C57CCE63}" type="pres">
      <dgm:prSet presAssocID="{9416F2B3-494A-3D41-89F6-DD0E3D0EAA80}" presName="Child" presStyleLbl="revTx" presStyleIdx="2" presStyleCnt="6">
        <dgm:presLayoutVars>
          <dgm:bulletEnabled val="1"/>
        </dgm:presLayoutVars>
      </dgm:prSet>
      <dgm:spPr/>
    </dgm:pt>
    <dgm:pt modelId="{D6C72C43-9270-8A4D-913B-695719E2D3C7}" type="pres">
      <dgm:prSet presAssocID="{9416F2B3-494A-3D41-89F6-DD0E3D0EAA80}" presName="Parent" presStyleLbl="alignNode1" presStyleIdx="2" presStyleCnt="6" custScaleX="94432" custScaleY="223883" custLinFactY="-46679" custLinFactNeighborX="775" custLinFactNeighborY="-100000">
        <dgm:presLayoutVars>
          <dgm:bulletEnabled val="1"/>
        </dgm:presLayoutVars>
      </dgm:prSet>
      <dgm:spPr/>
    </dgm:pt>
    <dgm:pt modelId="{B459ECF6-CB6F-3445-ACCA-EF63B39E8D80}" type="pres">
      <dgm:prSet presAssocID="{60E15DB5-9081-E24E-8273-03C833F4DCFE}" presName="sibTrans" presStyleCnt="0"/>
      <dgm:spPr/>
    </dgm:pt>
    <dgm:pt modelId="{DC493A4F-0585-5B4C-ABA0-C499F920FBA2}" type="pres">
      <dgm:prSet presAssocID="{2753658E-EF6A-B142-B04E-B03236A1C1C7}" presName="composite" presStyleCnt="0"/>
      <dgm:spPr/>
    </dgm:pt>
    <dgm:pt modelId="{06754B83-81C0-C444-A6EF-32DE1E3DF84C}" type="pres">
      <dgm:prSet presAssocID="{2753658E-EF6A-B142-B04E-B03236A1C1C7}" presName="Accent" presStyleLbl="alignAcc1" presStyleIdx="3" presStyleCnt="6"/>
      <dgm:spPr/>
    </dgm:pt>
    <dgm:pt modelId="{EA6CD328-1B3B-A34E-9D1E-787E9DE30346}" type="pres">
      <dgm:prSet presAssocID="{2753658E-EF6A-B142-B04E-B03236A1C1C7}" presName="Image" presStyleLbl="node1" presStyleIdx="3" presStyleCnt="6" custScaleX="99916" custLinFactNeighborX="-721" custLinFactNeighborY="-22847"/>
      <dgm:spPr>
        <a:blipFill rotWithShape="1">
          <a:blip xmlns:r="http://schemas.openxmlformats.org/officeDocument/2006/relationships"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8863"/>
                    </a14:imgEffect>
                    <a14:imgEffect>
                      <a14:saturation sat="400000"/>
                    </a14:imgEffect>
                  </a14:imgLayer>
                </a14:imgProps>
              </a:ext>
              <a:ext uri="{28A0092B-C50C-407E-A947-70E740481C1C}">
                <a14:useLocalDpi xmlns:a14="http://schemas.microsoft.com/office/drawing/2010/main" val="0"/>
              </a:ext>
            </a:extLst>
          </a:blip>
          <a:srcRect/>
          <a:stretch>
            <a:fillRect t="-6000" b="-6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dgm:spPr>
    </dgm:pt>
    <dgm:pt modelId="{A5789F17-EC62-3642-96C5-6C0BBC67D91A}" type="pres">
      <dgm:prSet presAssocID="{2753658E-EF6A-B142-B04E-B03236A1C1C7}" presName="Child" presStyleLbl="revTx" presStyleIdx="3" presStyleCnt="6">
        <dgm:presLayoutVars>
          <dgm:bulletEnabled val="1"/>
        </dgm:presLayoutVars>
      </dgm:prSet>
      <dgm:spPr/>
    </dgm:pt>
    <dgm:pt modelId="{D0DDF2C6-9A32-FA44-995C-E26C78038302}" type="pres">
      <dgm:prSet presAssocID="{2753658E-EF6A-B142-B04E-B03236A1C1C7}" presName="Parent" presStyleLbl="alignNode1" presStyleIdx="3" presStyleCnt="6" custScaleX="94432" custScaleY="223883" custLinFactY="-46679" custLinFactNeighborX="1550" custLinFactNeighborY="-100000">
        <dgm:presLayoutVars>
          <dgm:bulletEnabled val="1"/>
        </dgm:presLayoutVars>
      </dgm:prSet>
      <dgm:spPr/>
    </dgm:pt>
    <dgm:pt modelId="{CCE6D3C4-5575-5348-9F4D-2AEF0E9730A4}" type="pres">
      <dgm:prSet presAssocID="{57C1C7EB-EB96-6948-93FF-8EB980AA0965}" presName="sibTrans" presStyleCnt="0"/>
      <dgm:spPr/>
    </dgm:pt>
    <dgm:pt modelId="{22E4F88A-3107-F842-BEA0-0F38DE298095}" type="pres">
      <dgm:prSet presAssocID="{A3AFF8E2-723C-2D4F-8A3B-8237C27DEF7F}" presName="composite" presStyleCnt="0"/>
      <dgm:spPr/>
    </dgm:pt>
    <dgm:pt modelId="{F4C0CB1A-3AA2-0646-9456-0CA4814CB6FC}" type="pres">
      <dgm:prSet presAssocID="{A3AFF8E2-723C-2D4F-8A3B-8237C27DEF7F}" presName="Accent" presStyleLbl="alignAcc1" presStyleIdx="4" presStyleCnt="6"/>
      <dgm:spPr/>
    </dgm:pt>
    <dgm:pt modelId="{1C828E1D-A5D7-254A-9586-C1DA30ED6B1E}" type="pres">
      <dgm:prSet presAssocID="{A3AFF8E2-723C-2D4F-8A3B-8237C27DEF7F}" presName="Image" presStyleLbl="node1" presStyleIdx="4" presStyleCnt="6" custScaleX="99916" custLinFactNeighborX="-395" custLinFactNeighborY="-21946"/>
      <dgm:spPr>
        <a:blipFill rotWithShape="1">
          <a:blip xmlns:r="http://schemas.openxmlformats.org/officeDocument/2006/relationships" r:embed="rId6">
            <a:grayscl/>
            <a:extLst>
              <a:ext uri="{28A0092B-C50C-407E-A947-70E740481C1C}">
                <a14:useLocalDpi xmlns:a14="http://schemas.microsoft.com/office/drawing/2010/main" val="0"/>
              </a:ext>
            </a:extLst>
          </a:blip>
          <a:srcRect/>
          <a:stretch>
            <a:fillRect t="-8000" b="-8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dgm:spPr>
    </dgm:pt>
    <dgm:pt modelId="{95DDD709-33D9-894F-96C2-36E5B2D20942}" type="pres">
      <dgm:prSet presAssocID="{A3AFF8E2-723C-2D4F-8A3B-8237C27DEF7F}" presName="Child" presStyleLbl="revTx" presStyleIdx="4" presStyleCnt="6">
        <dgm:presLayoutVars>
          <dgm:bulletEnabled val="1"/>
        </dgm:presLayoutVars>
      </dgm:prSet>
      <dgm:spPr/>
    </dgm:pt>
    <dgm:pt modelId="{21E907AF-140A-5A42-AAE6-1EFA3C74CF53}" type="pres">
      <dgm:prSet presAssocID="{A3AFF8E2-723C-2D4F-8A3B-8237C27DEF7F}" presName="Parent" presStyleLbl="alignNode1" presStyleIdx="4" presStyleCnt="6" custScaleX="94432" custScaleY="223884" custLinFactY="-45110" custLinFactNeighborX="1133" custLinFactNeighborY="-100000">
        <dgm:presLayoutVars>
          <dgm:bulletEnabled val="1"/>
        </dgm:presLayoutVars>
      </dgm:prSet>
      <dgm:spPr/>
    </dgm:pt>
    <dgm:pt modelId="{6649EBDA-35DA-0B4E-A536-BD83502F8048}" type="pres">
      <dgm:prSet presAssocID="{75004CFE-AFD2-A943-8BD5-B0684F2128AF}" presName="sibTrans" presStyleCnt="0"/>
      <dgm:spPr/>
    </dgm:pt>
    <dgm:pt modelId="{AB1BA80E-718B-4A4C-93F0-2A3E73E61CF6}" type="pres">
      <dgm:prSet presAssocID="{16B74DC8-147C-D147-833F-76BDEB1539F1}" presName="composite" presStyleCnt="0"/>
      <dgm:spPr/>
    </dgm:pt>
    <dgm:pt modelId="{9388018F-6D04-0840-838D-8A442B0ADB9A}" type="pres">
      <dgm:prSet presAssocID="{16B74DC8-147C-D147-833F-76BDEB1539F1}" presName="Accent" presStyleLbl="alignAcc1" presStyleIdx="5" presStyleCnt="6"/>
      <dgm:spPr/>
    </dgm:pt>
    <dgm:pt modelId="{6D213573-3ECB-4C4E-8E5F-6B9172F61C8E}" type="pres">
      <dgm:prSet presAssocID="{16B74DC8-147C-D147-833F-76BDEB1539F1}" presName="Image" presStyleLbl="node1" presStyleIdx="5" presStyleCnt="6" custScaleX="99582" custLinFactNeighborX="-721" custLinFactNeighborY="-22847"/>
      <dgm:spPr>
        <a:blipFill>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dgm:spPr>
    </dgm:pt>
    <dgm:pt modelId="{8840DAE2-904A-A54C-88D2-98247FD258D3}" type="pres">
      <dgm:prSet presAssocID="{16B74DC8-147C-D147-833F-76BDEB1539F1}" presName="Child" presStyleLbl="revTx" presStyleIdx="5" presStyleCnt="6">
        <dgm:presLayoutVars>
          <dgm:bulletEnabled val="1"/>
        </dgm:presLayoutVars>
      </dgm:prSet>
      <dgm:spPr/>
    </dgm:pt>
    <dgm:pt modelId="{6ABC738C-005F-9742-8E5B-5219A97194CC}" type="pres">
      <dgm:prSet presAssocID="{16B74DC8-147C-D147-833F-76BDEB1539F1}" presName="Parent" presStyleLbl="alignNode1" presStyleIdx="5" presStyleCnt="6" custScaleX="94274" custScaleY="223883" custLinFactY="-46679" custLinFactNeighborY="-100000">
        <dgm:presLayoutVars>
          <dgm:bulletEnabled val="1"/>
        </dgm:presLayoutVars>
      </dgm:prSet>
      <dgm:spPr/>
    </dgm:pt>
  </dgm:ptLst>
  <dgm:cxnLst>
    <dgm:cxn modelId="{0C778201-2BC3-1C4F-B091-624957D9F646}" srcId="{A3AFF8E2-723C-2D4F-8A3B-8237C27DEF7F}" destId="{A8BA6361-A1D1-0248-9340-985BFBC5DFFE}" srcOrd="4" destOrd="0" parTransId="{6750F84E-E425-1140-9053-D285B74A95EF}" sibTransId="{739FEC45-3583-ED46-A157-A7A2AFEF5B97}"/>
    <dgm:cxn modelId="{85DDD403-A402-6043-A783-8EE841965B10}" type="presOf" srcId="{A77BE2AC-8C8F-2E4C-ADD1-59994AD64FD4}" destId="{7B2257C9-6BAB-C049-A5E3-19462F4249CE}" srcOrd="0" destOrd="4" presId="urn:microsoft.com/office/officeart/2008/layout/TitlePictureLineup"/>
    <dgm:cxn modelId="{3D8C5F0B-25DD-9C49-AEC8-E29051372BDD}" srcId="{85A841A3-8446-1C40-9DBF-3F666E104CBF}" destId="{EAB06FDE-4D0F-C845-B040-82AE564E809A}" srcOrd="3" destOrd="0" parTransId="{00C03E02-E8DE-414B-9F89-46CF31EE7900}" sibTransId="{F470DA81-A717-2D40-9782-43439A1D961E}"/>
    <dgm:cxn modelId="{DC20950B-4533-4447-8E2D-1D052BB10E1B}" srcId="{8ADC2402-2399-2F4D-B8A7-1297D674AE95}" destId="{96B3F09F-543A-3340-88EF-D2B5A1ED6D4D}" srcOrd="2" destOrd="0" parTransId="{8B3B85EA-5B20-274F-8C96-FF7AF0206CED}" sibTransId="{71A6D794-2C59-5F40-8641-9FE4418D0960}"/>
    <dgm:cxn modelId="{FE76720D-DCEE-D940-BEFE-ECDE483393A6}" type="presOf" srcId="{2509A0A9-587B-BC42-828F-83903EB70B9A}" destId="{596A8713-C9E6-AB45-BC6B-9A513DD45E56}" srcOrd="0" destOrd="3" presId="urn:microsoft.com/office/officeart/2008/layout/TitlePictureLineup"/>
    <dgm:cxn modelId="{0D120C0F-25D7-D44C-A3B7-D6833517D743}" type="presOf" srcId="{8ADC2402-2399-2F4D-B8A7-1297D674AE95}" destId="{BAFA0894-6BD7-6545-A19C-4088B30EDC5F}" srcOrd="0" destOrd="0" presId="urn:microsoft.com/office/officeart/2008/layout/TitlePictureLineup"/>
    <dgm:cxn modelId="{12CA4E13-3CD2-7140-B527-BACB33C60D0A}" type="presOf" srcId="{DEC0EB65-D959-1C40-BBAE-E3A35F148A5F}" destId="{8840DAE2-904A-A54C-88D2-98247FD258D3}" srcOrd="0" destOrd="2" presId="urn:microsoft.com/office/officeart/2008/layout/TitlePictureLineup"/>
    <dgm:cxn modelId="{4733B513-3A86-A44E-B748-86A53847D672}" type="presOf" srcId="{2D700741-9935-2141-881B-2B7F3AB5FC70}" destId="{8840DAE2-904A-A54C-88D2-98247FD258D3}" srcOrd="0" destOrd="1" presId="urn:microsoft.com/office/officeart/2008/layout/TitlePictureLineup"/>
    <dgm:cxn modelId="{0813DC18-E51B-0741-9436-D01347503445}" type="presOf" srcId="{1BB10302-AB02-4E40-B14E-57117E07E0AE}" destId="{40602E55-2D2F-6F4F-B865-0034D6E2D884}" srcOrd="0" destOrd="0" presId="urn:microsoft.com/office/officeart/2008/layout/TitlePictureLineup"/>
    <dgm:cxn modelId="{86A47719-F15C-C14B-BAE2-7C5D28E450B6}" srcId="{1BB10302-AB02-4E40-B14E-57117E07E0AE}" destId="{16B74DC8-147C-D147-833F-76BDEB1539F1}" srcOrd="5" destOrd="0" parTransId="{D4A71BE4-2B68-B44E-8A2D-6FE8A8D9B414}" sibTransId="{5540C519-3954-9A4F-9462-CD16AA875494}"/>
    <dgm:cxn modelId="{DDA8D921-FFE5-3048-90B4-223DC838B70F}" type="presOf" srcId="{4C4211D1-CD51-8E42-95E0-70DDCF19BF1B}" destId="{95DDD709-33D9-894F-96C2-36E5B2D20942}" srcOrd="0" destOrd="6" presId="urn:microsoft.com/office/officeart/2008/layout/TitlePictureLineup"/>
    <dgm:cxn modelId="{67408023-F151-5D4A-8B59-9D734626FB2E}" srcId="{16B74DC8-147C-D147-833F-76BDEB1539F1}" destId="{EE44E505-2804-6F4B-B741-72B939A97E0C}" srcOrd="3" destOrd="0" parTransId="{2C8CD257-6D46-BF45-925B-743060E42BCF}" sibTransId="{D6D27644-13C0-2844-96C9-1F7F207497F1}"/>
    <dgm:cxn modelId="{C0EB2024-3091-6746-9195-B58FD74139B9}" type="presOf" srcId="{1F978EBF-35F1-8B43-A53A-7C699C42FD6F}" destId="{95DDD709-33D9-894F-96C2-36E5B2D20942}" srcOrd="0" destOrd="0" presId="urn:microsoft.com/office/officeart/2008/layout/TitlePictureLineup"/>
    <dgm:cxn modelId="{52515E27-3A42-894D-9809-6155C56101BB}" srcId="{9416F2B3-494A-3D41-89F6-DD0E3D0EAA80}" destId="{F6A7A15E-7B6D-A040-8E5E-EC984E12496E}" srcOrd="4" destOrd="0" parTransId="{F8B8908D-12AC-8042-B7A6-88E3D7D1DA3C}" sibTransId="{7F72F56E-AF6D-7940-82F2-E2E63017EDFB}"/>
    <dgm:cxn modelId="{874EDF2A-DB03-8345-87AC-A98B3B8375D1}" type="presOf" srcId="{5A49823C-DBDD-6C42-8636-88A9881F7FC4}" destId="{596A8713-C9E6-AB45-BC6B-9A513DD45E56}" srcOrd="0" destOrd="4" presId="urn:microsoft.com/office/officeart/2008/layout/TitlePictureLineup"/>
    <dgm:cxn modelId="{52A51C30-1E42-5542-95D6-A301D9453B29}" srcId="{16B74DC8-147C-D147-833F-76BDEB1539F1}" destId="{EEAF0A73-27EB-ED4F-84E3-0C20DED0E778}" srcOrd="4" destOrd="0" parTransId="{AB9A0FD5-C357-A14A-A7CB-B8127E801D20}" sibTransId="{E294DED6-E14D-A749-B535-453EF207F552}"/>
    <dgm:cxn modelId="{CC8C8631-DFF1-7444-9E66-9B2444475B2D}" srcId="{8ADC2402-2399-2F4D-B8A7-1297D674AE95}" destId="{F73D8374-0A1B-F241-B87C-11D00ECE93DC}" srcOrd="1" destOrd="0" parTransId="{72951B59-11FD-E44E-A7E6-F95A0C47DC48}" sibTransId="{81247FD9-5B8A-0446-8708-48178040CD24}"/>
    <dgm:cxn modelId="{636E9F34-1BFF-144F-A30A-29BB2C9404E0}" type="presOf" srcId="{EEAF0A73-27EB-ED4F-84E3-0C20DED0E778}" destId="{8840DAE2-904A-A54C-88D2-98247FD258D3}" srcOrd="0" destOrd="4" presId="urn:microsoft.com/office/officeart/2008/layout/TitlePictureLineup"/>
    <dgm:cxn modelId="{CD6C2536-3EB2-064E-9B93-E2618B7A57A4}" type="presOf" srcId="{86FAB3D5-72DD-C54A-8C25-A7E30DF6C21F}" destId="{A5789F17-EC62-3642-96C5-6C0BBC67D91A}" srcOrd="0" destOrd="3" presId="urn:microsoft.com/office/officeart/2008/layout/TitlePictureLineup"/>
    <dgm:cxn modelId="{64C82237-7543-3143-A33B-781314524BAC}" srcId="{2753658E-EF6A-B142-B04E-B03236A1C1C7}" destId="{ACDEFFA9-3304-6140-A66E-B8C6973D1404}" srcOrd="4" destOrd="0" parTransId="{75321ABA-A147-D644-8060-A5C7979B7AD0}" sibTransId="{EA04831F-2933-1B48-91BF-2051E660E33A}"/>
    <dgm:cxn modelId="{16EDC539-E941-9046-BDDB-17775F107CF0}" type="presOf" srcId="{1021060D-4378-7946-8537-0D587CD60D27}" destId="{A5789F17-EC62-3642-96C5-6C0BBC67D91A}" srcOrd="0" destOrd="1" presId="urn:microsoft.com/office/officeart/2008/layout/TitlePictureLineup"/>
    <dgm:cxn modelId="{0BEEC63C-8B13-6F42-9FE7-E115BD89E2CD}" type="presOf" srcId="{A3AFF8E2-723C-2D4F-8A3B-8237C27DEF7F}" destId="{21E907AF-140A-5A42-AAE6-1EFA3C74CF53}" srcOrd="0" destOrd="0" presId="urn:microsoft.com/office/officeart/2008/layout/TitlePictureLineup"/>
    <dgm:cxn modelId="{EAAC4D43-ED3E-7D47-B86C-8F0A6AAA882D}" type="presOf" srcId="{03866F51-2BF9-404D-BC04-5E38E005AA1A}" destId="{8840DAE2-904A-A54C-88D2-98247FD258D3}" srcOrd="0" destOrd="0" presId="urn:microsoft.com/office/officeart/2008/layout/TitlePictureLineup"/>
    <dgm:cxn modelId="{A7985046-3BEA-204D-8318-7B223CC0E8C5}" type="presOf" srcId="{3A62404F-7256-F442-91A6-09A76450A5DA}" destId="{95DDD709-33D9-894F-96C2-36E5B2D20942}" srcOrd="0" destOrd="2" presId="urn:microsoft.com/office/officeart/2008/layout/TitlePictureLineup"/>
    <dgm:cxn modelId="{74E8A049-E2E4-8A42-B37E-DCF40DD6BD4A}" srcId="{A3AFF8E2-723C-2D4F-8A3B-8237C27DEF7F}" destId="{ECD13DF3-AB2A-AC47-82D1-4F967030A8B3}" srcOrd="1" destOrd="0" parTransId="{3168CF3A-6137-4045-82F0-B8CF187F2DE1}" sibTransId="{013EF2E1-1203-9A4F-BBA1-FE1226F7ED7F}"/>
    <dgm:cxn modelId="{0961C958-3354-0448-B676-D1ABC3046D0A}" srcId="{A3AFF8E2-723C-2D4F-8A3B-8237C27DEF7F}" destId="{FA8CE16B-74A1-0044-AEED-577B1FDBC70A}" srcOrd="5" destOrd="0" parTransId="{A96C2BE5-2D4B-E641-84B8-0F71E55DC79A}" sibTransId="{586D9C9C-2D55-6B42-865F-04D3FB4823C9}"/>
    <dgm:cxn modelId="{1452E959-2B90-6C45-B107-12B4E3E64F0B}" srcId="{8ADC2402-2399-2F4D-B8A7-1297D674AE95}" destId="{2509A0A9-587B-BC42-828F-83903EB70B9A}" srcOrd="3" destOrd="0" parTransId="{5EF36E7A-5A1A-9446-ACAC-B5AD391DD21A}" sibTransId="{079DC9DC-E042-0042-BFB9-0915E103F509}"/>
    <dgm:cxn modelId="{15BA2B5A-77EF-884C-AC22-2D9E9F270527}" type="presOf" srcId="{ACDEFFA9-3304-6140-A66E-B8C6973D1404}" destId="{A5789F17-EC62-3642-96C5-6C0BBC67D91A}" srcOrd="0" destOrd="4" presId="urn:microsoft.com/office/officeart/2008/layout/TitlePictureLineup"/>
    <dgm:cxn modelId="{170AA25C-467C-024B-81F3-C2FBA628AD1C}" type="presOf" srcId="{FA8CE16B-74A1-0044-AEED-577B1FDBC70A}" destId="{95DDD709-33D9-894F-96C2-36E5B2D20942}" srcOrd="0" destOrd="5" presId="urn:microsoft.com/office/officeart/2008/layout/TitlePictureLineup"/>
    <dgm:cxn modelId="{5455B45E-7610-A246-8B38-1A7FD2FFFF54}" srcId="{16B74DC8-147C-D147-833F-76BDEB1539F1}" destId="{2D700741-9935-2141-881B-2B7F3AB5FC70}" srcOrd="1" destOrd="0" parTransId="{0D97D3A8-3940-4F45-AF0D-F12B90CE5530}" sibTransId="{CE15B8BD-382B-D64C-94D7-65E186EF1D78}"/>
    <dgm:cxn modelId="{18450663-4A5D-FE42-8A20-06F3AF896444}" type="presOf" srcId="{F73D8374-0A1B-F241-B87C-11D00ECE93DC}" destId="{596A8713-C9E6-AB45-BC6B-9A513DD45E56}" srcOrd="0" destOrd="1" presId="urn:microsoft.com/office/officeart/2008/layout/TitlePictureLineup"/>
    <dgm:cxn modelId="{EEF35A67-61FC-1145-A556-A4428BB80060}" srcId="{2753658E-EF6A-B142-B04E-B03236A1C1C7}" destId="{A9458207-3D7E-9C4A-9FC7-06009D7E554C}" srcOrd="0" destOrd="0" parTransId="{7785DF9F-E731-D448-9938-B2155A0DB788}" sibTransId="{6AC6FEE3-3D36-6245-8F4D-577251888C98}"/>
    <dgm:cxn modelId="{59728C67-7051-2E4A-9BCD-3BA09DFAE207}" srcId="{9416F2B3-494A-3D41-89F6-DD0E3D0EAA80}" destId="{13A28E48-D20E-4344-9605-218DE4B26E61}" srcOrd="0" destOrd="0" parTransId="{4339B858-F8C9-8642-B793-3FCD7BBCFE5F}" sibTransId="{A8F8E2B4-0B2B-B447-A811-4494E4F0DDB0}"/>
    <dgm:cxn modelId="{35FC7C70-5496-7647-B604-9050752C4569}" srcId="{1BB10302-AB02-4E40-B14E-57117E07E0AE}" destId="{85A841A3-8446-1C40-9DBF-3F666E104CBF}" srcOrd="0" destOrd="0" parTransId="{E75AC2F8-5B21-1C42-8FA0-0981A1393E77}" sibTransId="{4D9CD09A-1C00-7D44-A060-3F03438689F9}"/>
    <dgm:cxn modelId="{00BF6D72-B28A-0D4E-AA79-C73D81D8C54D}" type="presOf" srcId="{F6A7A15E-7B6D-A040-8E5E-EC984E12496E}" destId="{F9F77722-5BA6-9A4D-AEA9-3179C57CCE63}" srcOrd="0" destOrd="4" presId="urn:microsoft.com/office/officeart/2008/layout/TitlePictureLineup"/>
    <dgm:cxn modelId="{3169A173-1300-724C-8A66-6D8537E72FE4}" type="presOf" srcId="{85A841A3-8446-1C40-9DBF-3F666E104CBF}" destId="{8515E0F2-098C-2C42-B8B8-C13A6E5F3B2E}" srcOrd="0" destOrd="0" presId="urn:microsoft.com/office/officeart/2008/layout/TitlePictureLineup"/>
    <dgm:cxn modelId="{4F1CEA78-DBF0-3144-8A0E-47059259B25E}" srcId="{1BB10302-AB02-4E40-B14E-57117E07E0AE}" destId="{2753658E-EF6A-B142-B04E-B03236A1C1C7}" srcOrd="3" destOrd="0" parTransId="{4DC75CDB-4DBB-B54A-9467-6B277BC1BCAB}" sibTransId="{57C1C7EB-EB96-6948-93FF-8EB980AA0965}"/>
    <dgm:cxn modelId="{8EA19C7C-9D8D-F940-B99E-89A9FA83B919}" type="presOf" srcId="{444D087A-4E84-F14E-93A6-65E92190EE2C}" destId="{95DDD709-33D9-894F-96C2-36E5B2D20942}" srcOrd="0" destOrd="3" presId="urn:microsoft.com/office/officeart/2008/layout/TitlePictureLineup"/>
    <dgm:cxn modelId="{13675A7E-91BD-D14E-8B60-64B6A2741685}" type="presOf" srcId="{13A28E48-D20E-4344-9605-218DE4B26E61}" destId="{F9F77722-5BA6-9A4D-AEA9-3179C57CCE63}" srcOrd="0" destOrd="0" presId="urn:microsoft.com/office/officeart/2008/layout/TitlePictureLineup"/>
    <dgm:cxn modelId="{AD3A4783-F85A-B848-9C73-82EEFBDCD0BD}" type="presOf" srcId="{26DD946E-EB50-BA45-B316-2AE23783ACC2}" destId="{F9F77722-5BA6-9A4D-AEA9-3179C57CCE63}" srcOrd="0" destOrd="3" presId="urn:microsoft.com/office/officeart/2008/layout/TitlePictureLineup"/>
    <dgm:cxn modelId="{86A58483-EB13-684D-850E-8E619AD4B4D4}" srcId="{9416F2B3-494A-3D41-89F6-DD0E3D0EAA80}" destId="{7BEE4C05-7DE2-2C43-8794-86977398E1D9}" srcOrd="1" destOrd="0" parTransId="{FCC8402D-7ED0-C046-80C4-59212FD20C27}" sibTransId="{0916CC27-9F9E-404E-9D98-E861F7B77E8E}"/>
    <dgm:cxn modelId="{17BF5C8A-C183-F547-A250-D9B1CD360D23}" type="presOf" srcId="{0CBE0537-480F-4E47-BC4A-762943E47231}" destId="{F9F77722-5BA6-9A4D-AEA9-3179C57CCE63}" srcOrd="0" destOrd="2" presId="urn:microsoft.com/office/officeart/2008/layout/TitlePictureLineup"/>
    <dgm:cxn modelId="{01B4918A-95E7-0648-BC59-444E39F6CB16}" srcId="{A3AFF8E2-723C-2D4F-8A3B-8237C27DEF7F}" destId="{3A62404F-7256-F442-91A6-09A76450A5DA}" srcOrd="2" destOrd="0" parTransId="{27AEEE6A-81B8-2E4C-8260-48109E4740C5}" sibTransId="{14A0B5ED-5511-A64A-95EC-471E8B490458}"/>
    <dgm:cxn modelId="{F539328C-758F-4949-A307-560379FE0263}" srcId="{85A841A3-8446-1C40-9DBF-3F666E104CBF}" destId="{07840408-D4AC-8245-A477-210F9A395F9F}" srcOrd="0" destOrd="0" parTransId="{A6098726-EEB6-094B-862A-256F72790F6D}" sibTransId="{5303FE74-3167-B943-AAE1-D0D353145215}"/>
    <dgm:cxn modelId="{36D6578E-B8AD-C64A-B7C4-E11C98E5CC3A}" type="presOf" srcId="{9416F2B3-494A-3D41-89F6-DD0E3D0EAA80}" destId="{D6C72C43-9270-8A4D-913B-695719E2D3C7}" srcOrd="0" destOrd="0" presId="urn:microsoft.com/office/officeart/2008/layout/TitlePictureLineup"/>
    <dgm:cxn modelId="{5CDC698E-D5EF-3545-BA03-D0084C480FCF}" srcId="{A3AFF8E2-723C-2D4F-8A3B-8237C27DEF7F}" destId="{4C4211D1-CD51-8E42-95E0-70DDCF19BF1B}" srcOrd="6" destOrd="0" parTransId="{BFF70323-FB51-414C-9E92-4ED326125A6F}" sibTransId="{E61FBBAF-BC59-DD4B-B658-D8A4FB2C32C5}"/>
    <dgm:cxn modelId="{14DAE791-618E-3943-8576-859011A8F5ED}" type="presOf" srcId="{A8BA6361-A1D1-0248-9340-985BFBC5DFFE}" destId="{95DDD709-33D9-894F-96C2-36E5B2D20942}" srcOrd="0" destOrd="4" presId="urn:microsoft.com/office/officeart/2008/layout/TitlePictureLineup"/>
    <dgm:cxn modelId="{A7DA2694-4135-924E-8934-AB2353362512}" type="presOf" srcId="{96B3F09F-543A-3340-88EF-D2B5A1ED6D4D}" destId="{596A8713-C9E6-AB45-BC6B-9A513DD45E56}" srcOrd="0" destOrd="2" presId="urn:microsoft.com/office/officeart/2008/layout/TitlePictureLineup"/>
    <dgm:cxn modelId="{8813EB95-7021-144A-A09B-A17B32316FF1}" srcId="{85A841A3-8446-1C40-9DBF-3F666E104CBF}" destId="{9892F702-73DF-0049-94B0-97E5E074D928}" srcOrd="1" destOrd="0" parTransId="{424A6042-DEED-1B44-8A4E-E80B187CA646}" sibTransId="{D82089A9-6DA9-C543-BF00-03A43BC2C092}"/>
    <dgm:cxn modelId="{A270DC96-41C2-E040-A388-39434A4C0AB3}" srcId="{2753658E-EF6A-B142-B04E-B03236A1C1C7}" destId="{86FAB3D5-72DD-C54A-8C25-A7E30DF6C21F}" srcOrd="3" destOrd="0" parTransId="{E5780442-AAD7-524F-A8D0-68B74D06DBC5}" sibTransId="{843BB63A-63B8-3D4A-9DD7-6B9EB39A1317}"/>
    <dgm:cxn modelId="{40697A9F-FEDA-394B-8082-F890C8CE986D}" type="presOf" srcId="{ECD13DF3-AB2A-AC47-82D1-4F967030A8B3}" destId="{95DDD709-33D9-894F-96C2-36E5B2D20942}" srcOrd="0" destOrd="1" presId="urn:microsoft.com/office/officeart/2008/layout/TitlePictureLineup"/>
    <dgm:cxn modelId="{B4D652A0-9971-F842-BC71-AB696C32A6C7}" srcId="{9416F2B3-494A-3D41-89F6-DD0E3D0EAA80}" destId="{BAC6AB1A-4592-2741-B116-3EEA2025AF66}" srcOrd="5" destOrd="0" parTransId="{7B054D89-87DB-624B-82AB-E76BD0B1AB5B}" sibTransId="{4ED9B619-1982-DF40-87EF-684A56AB5566}"/>
    <dgm:cxn modelId="{1C571BA3-17B6-684A-AAD5-A8D9AC96CA9E}" srcId="{8ADC2402-2399-2F4D-B8A7-1297D674AE95}" destId="{375903D1-4DE0-4C47-B80C-01A79BA64EDC}" srcOrd="0" destOrd="0" parTransId="{73C0A78F-3698-BF40-ACF1-64794E200854}" sibTransId="{43CE50F2-4A62-E345-9F7A-9CD862E77D34}"/>
    <dgm:cxn modelId="{9AC566AC-8604-8B4C-B4E9-1C8ACE19622D}" type="presOf" srcId="{7BEE4C05-7DE2-2C43-8794-86977398E1D9}" destId="{F9F77722-5BA6-9A4D-AEA9-3179C57CCE63}" srcOrd="0" destOrd="1" presId="urn:microsoft.com/office/officeart/2008/layout/TitlePictureLineup"/>
    <dgm:cxn modelId="{E2215EAD-5D52-FC4E-B254-0E9B2EB45340}" srcId="{1BB10302-AB02-4E40-B14E-57117E07E0AE}" destId="{A3AFF8E2-723C-2D4F-8A3B-8237C27DEF7F}" srcOrd="4" destOrd="0" parTransId="{1A72ECE3-9988-9E43-B541-C4CC3BCD018E}" sibTransId="{75004CFE-AFD2-A943-8BD5-B0684F2128AF}"/>
    <dgm:cxn modelId="{A66334AF-C7F9-1F42-B94C-4379E7319215}" type="presOf" srcId="{16B74DC8-147C-D147-833F-76BDEB1539F1}" destId="{6ABC738C-005F-9742-8E5B-5219A97194CC}" srcOrd="0" destOrd="0" presId="urn:microsoft.com/office/officeart/2008/layout/TitlePictureLineup"/>
    <dgm:cxn modelId="{9C1C7FB6-077E-4F49-A8AA-DED5F861F4A4}" srcId="{85A841A3-8446-1C40-9DBF-3F666E104CBF}" destId="{D10C7171-81D9-804E-9B34-3CBF948A88ED}" srcOrd="2" destOrd="0" parTransId="{3BBA3D04-15DF-0943-9152-4FD2BA8EBABE}" sibTransId="{92E842EA-0478-F24A-9E5A-9CE946C52AEE}"/>
    <dgm:cxn modelId="{F4C5ABBB-47F1-924F-A26E-47935029C4D5}" type="presOf" srcId="{375903D1-4DE0-4C47-B80C-01A79BA64EDC}" destId="{596A8713-C9E6-AB45-BC6B-9A513DD45E56}" srcOrd="0" destOrd="0" presId="urn:microsoft.com/office/officeart/2008/layout/TitlePictureLineup"/>
    <dgm:cxn modelId="{2B99EFBE-71D8-C240-85E4-31CBE3FEDEB2}" srcId="{9416F2B3-494A-3D41-89F6-DD0E3D0EAA80}" destId="{26DD946E-EB50-BA45-B316-2AE23783ACC2}" srcOrd="3" destOrd="0" parTransId="{D560E9B9-A253-FE4A-BB2C-2E31E3C62CC5}" sibTransId="{D10A3BE4-5AE6-1147-BE75-7C6E764246EF}"/>
    <dgm:cxn modelId="{040F64C5-7FD1-224D-B373-A3BB56AF0526}" srcId="{2753658E-EF6A-B142-B04E-B03236A1C1C7}" destId="{6B136106-E506-2142-B48C-DA5FE65183A3}" srcOrd="2" destOrd="0" parTransId="{F3D43A12-42AC-1C4A-AF85-5ECCFE374230}" sibTransId="{571C011E-023E-074A-A063-77B90AB2C304}"/>
    <dgm:cxn modelId="{71D2D2C6-FE9E-0C4F-B988-F9462575FB12}" type="presOf" srcId="{9892F702-73DF-0049-94B0-97E5E074D928}" destId="{7B2257C9-6BAB-C049-A5E3-19462F4249CE}" srcOrd="0" destOrd="1" presId="urn:microsoft.com/office/officeart/2008/layout/TitlePictureLineup"/>
    <dgm:cxn modelId="{792153CA-A00C-0F4B-AAAC-C9C921F9B00A}" type="presOf" srcId="{EAB06FDE-4D0F-C845-B040-82AE564E809A}" destId="{7B2257C9-6BAB-C049-A5E3-19462F4249CE}" srcOrd="0" destOrd="3" presId="urn:microsoft.com/office/officeart/2008/layout/TitlePictureLineup"/>
    <dgm:cxn modelId="{B4B8A5CA-22A8-0348-B96E-F060120563B6}" type="presOf" srcId="{6B136106-E506-2142-B48C-DA5FE65183A3}" destId="{A5789F17-EC62-3642-96C5-6C0BBC67D91A}" srcOrd="0" destOrd="2" presId="urn:microsoft.com/office/officeart/2008/layout/TitlePictureLineup"/>
    <dgm:cxn modelId="{022D81CD-0849-F64C-AED6-01B389C7E086}" srcId="{A3AFF8E2-723C-2D4F-8A3B-8237C27DEF7F}" destId="{1F978EBF-35F1-8B43-A53A-7C699C42FD6F}" srcOrd="0" destOrd="0" parTransId="{A2626E24-3FF7-774B-83C0-BE4AA10CA415}" sibTransId="{7E44E31A-0946-7B45-BBE6-691D3C29C247}"/>
    <dgm:cxn modelId="{410069CE-4B03-CF4E-ADBD-78B49DCC949C}" type="presOf" srcId="{A9458207-3D7E-9C4A-9FC7-06009D7E554C}" destId="{A5789F17-EC62-3642-96C5-6C0BBC67D91A}" srcOrd="0" destOrd="0" presId="urn:microsoft.com/office/officeart/2008/layout/TitlePictureLineup"/>
    <dgm:cxn modelId="{284337D1-6AD6-7A4F-987F-677A66CFA352}" srcId="{16B74DC8-147C-D147-833F-76BDEB1539F1}" destId="{03866F51-2BF9-404D-BC04-5E38E005AA1A}" srcOrd="0" destOrd="0" parTransId="{D6CF3C0F-AD18-6142-991B-F96A4985CA1D}" sibTransId="{828BFBFB-8D88-814F-9A2D-DC997E3B1E52}"/>
    <dgm:cxn modelId="{BDEB72D6-9F3D-F242-9169-6DCA3BD7F2B2}" type="presOf" srcId="{D10C7171-81D9-804E-9B34-3CBF948A88ED}" destId="{7B2257C9-6BAB-C049-A5E3-19462F4249CE}" srcOrd="0" destOrd="2" presId="urn:microsoft.com/office/officeart/2008/layout/TitlePictureLineup"/>
    <dgm:cxn modelId="{30CC64D7-959F-FD40-B3A0-E71ECEC50A7F}" srcId="{85A841A3-8446-1C40-9DBF-3F666E104CBF}" destId="{A77BE2AC-8C8F-2E4C-ADD1-59994AD64FD4}" srcOrd="4" destOrd="0" parTransId="{62DFD2E4-0E6E-1349-8BBE-6071BABF997C}" sibTransId="{D791DA3A-1879-454D-9D1D-AEA2F541AE14}"/>
    <dgm:cxn modelId="{9EAEB0DE-2CD0-7149-9A04-0C32DF735591}" type="presOf" srcId="{EE44E505-2804-6F4B-B741-72B939A97E0C}" destId="{8840DAE2-904A-A54C-88D2-98247FD258D3}" srcOrd="0" destOrd="3" presId="urn:microsoft.com/office/officeart/2008/layout/TitlePictureLineup"/>
    <dgm:cxn modelId="{B7ACF8DF-F7D1-E94E-AC44-1D6C72CC47E8}" srcId="{1BB10302-AB02-4E40-B14E-57117E07E0AE}" destId="{9416F2B3-494A-3D41-89F6-DD0E3D0EAA80}" srcOrd="2" destOrd="0" parTransId="{D664EB1C-6665-A749-965A-7AB86325D3A3}" sibTransId="{60E15DB5-9081-E24E-8273-03C833F4DCFE}"/>
    <dgm:cxn modelId="{51A822E1-BBC4-7448-B09B-A5F46A4D723B}" srcId="{16B74DC8-147C-D147-833F-76BDEB1539F1}" destId="{DEC0EB65-D959-1C40-BBAE-E3A35F148A5F}" srcOrd="2" destOrd="0" parTransId="{6727EC68-7ED8-E34E-8E1E-43E4B70419AC}" sibTransId="{B1095016-1F49-E44F-BFB4-24A920752A6E}"/>
    <dgm:cxn modelId="{9DCEF9E5-19F7-654C-B348-32391EBFB51A}" srcId="{1BB10302-AB02-4E40-B14E-57117E07E0AE}" destId="{8ADC2402-2399-2F4D-B8A7-1297D674AE95}" srcOrd="1" destOrd="0" parTransId="{7705CA98-7050-8749-9613-EAE17EE02A0A}" sibTransId="{980E2D6C-C4C6-5443-8830-571547DE5BBA}"/>
    <dgm:cxn modelId="{E85553E8-F664-0144-8B15-D86B8D1ACA30}" srcId="{A3AFF8E2-723C-2D4F-8A3B-8237C27DEF7F}" destId="{444D087A-4E84-F14E-93A6-65E92190EE2C}" srcOrd="3" destOrd="0" parTransId="{07D987A1-F9C9-9743-B254-9A22F911A3FA}" sibTransId="{4B98AC66-0CD0-BF41-A401-B1838486BC46}"/>
    <dgm:cxn modelId="{50F850EB-5D9C-AE42-A01D-697DD6A5F0DC}" srcId="{9416F2B3-494A-3D41-89F6-DD0E3D0EAA80}" destId="{0CBE0537-480F-4E47-BC4A-762943E47231}" srcOrd="2" destOrd="0" parTransId="{593E548C-3DC6-4A4C-92F0-6153475071CE}" sibTransId="{F03D1665-FF85-2F42-9313-D544BE2DAD1E}"/>
    <dgm:cxn modelId="{D7782CEC-87BF-F14F-A829-0B5B22C095F5}" srcId="{2753658E-EF6A-B142-B04E-B03236A1C1C7}" destId="{1021060D-4378-7946-8537-0D587CD60D27}" srcOrd="1" destOrd="0" parTransId="{C23A23F4-FE9C-0B4F-BE2F-470BEE0A57D2}" sibTransId="{A88C01A2-C102-8840-A068-7D9789913BE8}"/>
    <dgm:cxn modelId="{C978C4F4-64FE-8444-9AE6-2C8FD112C2DF}" srcId="{8ADC2402-2399-2F4D-B8A7-1297D674AE95}" destId="{5A49823C-DBDD-6C42-8636-88A9881F7FC4}" srcOrd="4" destOrd="0" parTransId="{906D5D7A-51F9-8147-B18D-A00942CE214C}" sibTransId="{0E81AAC2-D659-1D44-8FC9-3CFD59BF91B9}"/>
    <dgm:cxn modelId="{6BACE3F6-D395-6344-BC15-D9F0370F8504}" type="presOf" srcId="{2753658E-EF6A-B142-B04E-B03236A1C1C7}" destId="{D0DDF2C6-9A32-FA44-995C-E26C78038302}" srcOrd="0" destOrd="0" presId="urn:microsoft.com/office/officeart/2008/layout/TitlePictureLineup"/>
    <dgm:cxn modelId="{C73F3DFF-BB23-6642-AAB7-8CEACF7284F5}" type="presOf" srcId="{07840408-D4AC-8245-A477-210F9A395F9F}" destId="{7B2257C9-6BAB-C049-A5E3-19462F4249CE}" srcOrd="0" destOrd="0" presId="urn:microsoft.com/office/officeart/2008/layout/TitlePictureLineup"/>
    <dgm:cxn modelId="{3972C2FF-472E-674C-9317-708728DC0F5A}" type="presOf" srcId="{BAC6AB1A-4592-2741-B116-3EEA2025AF66}" destId="{F9F77722-5BA6-9A4D-AEA9-3179C57CCE63}" srcOrd="0" destOrd="5" presId="urn:microsoft.com/office/officeart/2008/layout/TitlePictureLineup"/>
    <dgm:cxn modelId="{2641D718-863E-5147-8656-32DC6E9C2CD1}" type="presParOf" srcId="{40602E55-2D2F-6F4F-B865-0034D6E2D884}" destId="{2AE6C8A3-6DD8-ED4F-AF1A-64414998BA0A}" srcOrd="0" destOrd="0" presId="urn:microsoft.com/office/officeart/2008/layout/TitlePictureLineup"/>
    <dgm:cxn modelId="{91BF358C-B77F-C14F-B5B3-9E2C8D56AA82}" type="presParOf" srcId="{2AE6C8A3-6DD8-ED4F-AF1A-64414998BA0A}" destId="{0D23585A-AC96-814F-A920-3CCAEE92EB64}" srcOrd="0" destOrd="0" presId="urn:microsoft.com/office/officeart/2008/layout/TitlePictureLineup"/>
    <dgm:cxn modelId="{E40D5281-AE8B-1547-AF72-6FD810B557DC}" type="presParOf" srcId="{2AE6C8A3-6DD8-ED4F-AF1A-64414998BA0A}" destId="{45DCE805-2FB0-6641-B3E9-BC011B521812}" srcOrd="1" destOrd="0" presId="urn:microsoft.com/office/officeart/2008/layout/TitlePictureLineup"/>
    <dgm:cxn modelId="{BB26BB92-FF96-D740-B976-630863E29FFD}" type="presParOf" srcId="{2AE6C8A3-6DD8-ED4F-AF1A-64414998BA0A}" destId="{7B2257C9-6BAB-C049-A5E3-19462F4249CE}" srcOrd="2" destOrd="0" presId="urn:microsoft.com/office/officeart/2008/layout/TitlePictureLineup"/>
    <dgm:cxn modelId="{17E5FD64-8CA9-EB42-951A-78D9A056DA4A}" type="presParOf" srcId="{2AE6C8A3-6DD8-ED4F-AF1A-64414998BA0A}" destId="{8515E0F2-098C-2C42-B8B8-C13A6E5F3B2E}" srcOrd="3" destOrd="0" presId="urn:microsoft.com/office/officeart/2008/layout/TitlePictureLineup"/>
    <dgm:cxn modelId="{9016E1C1-DE5C-094C-8244-09AA9DDEAB2E}" type="presParOf" srcId="{40602E55-2D2F-6F4F-B865-0034D6E2D884}" destId="{77DF2181-69BF-5C45-8884-D8EE3283B0BB}" srcOrd="1" destOrd="0" presId="urn:microsoft.com/office/officeart/2008/layout/TitlePictureLineup"/>
    <dgm:cxn modelId="{CFDFFB20-3E99-F243-A60E-93F884ECEFD0}" type="presParOf" srcId="{40602E55-2D2F-6F4F-B865-0034D6E2D884}" destId="{D9AA3A7F-3B89-5548-AC19-781FE86F8B62}" srcOrd="2" destOrd="0" presId="urn:microsoft.com/office/officeart/2008/layout/TitlePictureLineup"/>
    <dgm:cxn modelId="{81D53241-BDD6-6A4E-A60E-BFC3419BD63A}" type="presParOf" srcId="{D9AA3A7F-3B89-5548-AC19-781FE86F8B62}" destId="{CFC7A0E3-0236-DF46-9BA0-4D59CC8FED29}" srcOrd="0" destOrd="0" presId="urn:microsoft.com/office/officeart/2008/layout/TitlePictureLineup"/>
    <dgm:cxn modelId="{BD8F11B8-EF45-CC4C-9092-8529651E6584}" type="presParOf" srcId="{D9AA3A7F-3B89-5548-AC19-781FE86F8B62}" destId="{8BA58B07-AE31-8A47-AEF9-E9C3756BE8AF}" srcOrd="1" destOrd="0" presId="urn:microsoft.com/office/officeart/2008/layout/TitlePictureLineup"/>
    <dgm:cxn modelId="{25257E1D-D165-7144-8D44-22C3EF286A86}" type="presParOf" srcId="{D9AA3A7F-3B89-5548-AC19-781FE86F8B62}" destId="{596A8713-C9E6-AB45-BC6B-9A513DD45E56}" srcOrd="2" destOrd="0" presId="urn:microsoft.com/office/officeart/2008/layout/TitlePictureLineup"/>
    <dgm:cxn modelId="{F76F0377-88EE-D942-94C9-8C101FC73677}" type="presParOf" srcId="{D9AA3A7F-3B89-5548-AC19-781FE86F8B62}" destId="{BAFA0894-6BD7-6545-A19C-4088B30EDC5F}" srcOrd="3" destOrd="0" presId="urn:microsoft.com/office/officeart/2008/layout/TitlePictureLineup"/>
    <dgm:cxn modelId="{B60FA031-9D6C-6C4B-8226-CDF547EFFCF6}" type="presParOf" srcId="{40602E55-2D2F-6F4F-B865-0034D6E2D884}" destId="{3B2E7EE3-902F-4743-B548-9A56B0FB0020}" srcOrd="3" destOrd="0" presId="urn:microsoft.com/office/officeart/2008/layout/TitlePictureLineup"/>
    <dgm:cxn modelId="{84CAC4E2-A7B7-B04D-B804-EDF5AE69271B}" type="presParOf" srcId="{40602E55-2D2F-6F4F-B865-0034D6E2D884}" destId="{7A50693C-F991-424B-8D13-32697E53A1AD}" srcOrd="4" destOrd="0" presId="urn:microsoft.com/office/officeart/2008/layout/TitlePictureLineup"/>
    <dgm:cxn modelId="{7C39ADEE-CB5F-BE41-B807-24422605891D}" type="presParOf" srcId="{7A50693C-F991-424B-8D13-32697E53A1AD}" destId="{FDF2BDF4-3EDC-0646-9764-6585E1505491}" srcOrd="0" destOrd="0" presId="urn:microsoft.com/office/officeart/2008/layout/TitlePictureLineup"/>
    <dgm:cxn modelId="{B1F1DBCF-3ECB-3547-A673-5D36034F440A}" type="presParOf" srcId="{7A50693C-F991-424B-8D13-32697E53A1AD}" destId="{1D84B642-87DC-4842-9129-A3D5A07D3C9A}" srcOrd="1" destOrd="0" presId="urn:microsoft.com/office/officeart/2008/layout/TitlePictureLineup"/>
    <dgm:cxn modelId="{5AFE0797-0C03-F24B-BC43-60E3FEE6B74C}" type="presParOf" srcId="{7A50693C-F991-424B-8D13-32697E53A1AD}" destId="{F9F77722-5BA6-9A4D-AEA9-3179C57CCE63}" srcOrd="2" destOrd="0" presId="urn:microsoft.com/office/officeart/2008/layout/TitlePictureLineup"/>
    <dgm:cxn modelId="{F8453E1E-1254-F94B-825B-846C3F10BAEE}" type="presParOf" srcId="{7A50693C-F991-424B-8D13-32697E53A1AD}" destId="{D6C72C43-9270-8A4D-913B-695719E2D3C7}" srcOrd="3" destOrd="0" presId="urn:microsoft.com/office/officeart/2008/layout/TitlePictureLineup"/>
    <dgm:cxn modelId="{829DD793-E956-C440-B782-50CFC44D90E5}" type="presParOf" srcId="{40602E55-2D2F-6F4F-B865-0034D6E2D884}" destId="{B459ECF6-CB6F-3445-ACCA-EF63B39E8D80}" srcOrd="5" destOrd="0" presId="urn:microsoft.com/office/officeart/2008/layout/TitlePictureLineup"/>
    <dgm:cxn modelId="{BD4B271E-CD79-F940-938A-200AFF72DC16}" type="presParOf" srcId="{40602E55-2D2F-6F4F-B865-0034D6E2D884}" destId="{DC493A4F-0585-5B4C-ABA0-C499F920FBA2}" srcOrd="6" destOrd="0" presId="urn:microsoft.com/office/officeart/2008/layout/TitlePictureLineup"/>
    <dgm:cxn modelId="{E1EB4296-F1B8-CA48-9BD6-05885387E120}" type="presParOf" srcId="{DC493A4F-0585-5B4C-ABA0-C499F920FBA2}" destId="{06754B83-81C0-C444-A6EF-32DE1E3DF84C}" srcOrd="0" destOrd="0" presId="urn:microsoft.com/office/officeart/2008/layout/TitlePictureLineup"/>
    <dgm:cxn modelId="{1EDD5F66-7461-F04E-8EA8-70E561AF850E}" type="presParOf" srcId="{DC493A4F-0585-5B4C-ABA0-C499F920FBA2}" destId="{EA6CD328-1B3B-A34E-9D1E-787E9DE30346}" srcOrd="1" destOrd="0" presId="urn:microsoft.com/office/officeart/2008/layout/TitlePictureLineup"/>
    <dgm:cxn modelId="{F688E027-D973-FF42-907D-ABDEF56A2147}" type="presParOf" srcId="{DC493A4F-0585-5B4C-ABA0-C499F920FBA2}" destId="{A5789F17-EC62-3642-96C5-6C0BBC67D91A}" srcOrd="2" destOrd="0" presId="urn:microsoft.com/office/officeart/2008/layout/TitlePictureLineup"/>
    <dgm:cxn modelId="{B63021DC-46EF-984B-A3F1-72B307D674C5}" type="presParOf" srcId="{DC493A4F-0585-5B4C-ABA0-C499F920FBA2}" destId="{D0DDF2C6-9A32-FA44-995C-E26C78038302}" srcOrd="3" destOrd="0" presId="urn:microsoft.com/office/officeart/2008/layout/TitlePictureLineup"/>
    <dgm:cxn modelId="{A409CCB8-8A0A-4C48-BA47-8637D4BF09D7}" type="presParOf" srcId="{40602E55-2D2F-6F4F-B865-0034D6E2D884}" destId="{CCE6D3C4-5575-5348-9F4D-2AEF0E9730A4}" srcOrd="7" destOrd="0" presId="urn:microsoft.com/office/officeart/2008/layout/TitlePictureLineup"/>
    <dgm:cxn modelId="{42F570A4-D2DB-1744-B52C-950EE70A746B}" type="presParOf" srcId="{40602E55-2D2F-6F4F-B865-0034D6E2D884}" destId="{22E4F88A-3107-F842-BEA0-0F38DE298095}" srcOrd="8" destOrd="0" presId="urn:microsoft.com/office/officeart/2008/layout/TitlePictureLineup"/>
    <dgm:cxn modelId="{2FE314CD-32F8-9C4A-9130-92BAF175F39D}" type="presParOf" srcId="{22E4F88A-3107-F842-BEA0-0F38DE298095}" destId="{F4C0CB1A-3AA2-0646-9456-0CA4814CB6FC}" srcOrd="0" destOrd="0" presId="urn:microsoft.com/office/officeart/2008/layout/TitlePictureLineup"/>
    <dgm:cxn modelId="{06BB78BA-720E-3945-B441-290147DBF3DA}" type="presParOf" srcId="{22E4F88A-3107-F842-BEA0-0F38DE298095}" destId="{1C828E1D-A5D7-254A-9586-C1DA30ED6B1E}" srcOrd="1" destOrd="0" presId="urn:microsoft.com/office/officeart/2008/layout/TitlePictureLineup"/>
    <dgm:cxn modelId="{B71CC6DE-4AA3-F147-90C3-EEF4B4D38C62}" type="presParOf" srcId="{22E4F88A-3107-F842-BEA0-0F38DE298095}" destId="{95DDD709-33D9-894F-96C2-36E5B2D20942}" srcOrd="2" destOrd="0" presId="urn:microsoft.com/office/officeart/2008/layout/TitlePictureLineup"/>
    <dgm:cxn modelId="{4A9D300C-C5C7-CF46-844B-BF2FCB8F31C7}" type="presParOf" srcId="{22E4F88A-3107-F842-BEA0-0F38DE298095}" destId="{21E907AF-140A-5A42-AAE6-1EFA3C74CF53}" srcOrd="3" destOrd="0" presId="urn:microsoft.com/office/officeart/2008/layout/TitlePictureLineup"/>
    <dgm:cxn modelId="{FB7199A0-6E1C-6443-8DA3-3F58AF8C5715}" type="presParOf" srcId="{40602E55-2D2F-6F4F-B865-0034D6E2D884}" destId="{6649EBDA-35DA-0B4E-A536-BD83502F8048}" srcOrd="9" destOrd="0" presId="urn:microsoft.com/office/officeart/2008/layout/TitlePictureLineup"/>
    <dgm:cxn modelId="{F039D526-3E02-1541-81FC-A1A0F8CD9B12}" type="presParOf" srcId="{40602E55-2D2F-6F4F-B865-0034D6E2D884}" destId="{AB1BA80E-718B-4A4C-93F0-2A3E73E61CF6}" srcOrd="10" destOrd="0" presId="urn:microsoft.com/office/officeart/2008/layout/TitlePictureLineup"/>
    <dgm:cxn modelId="{BAF32697-5693-5544-9982-9ACF1B1D6211}" type="presParOf" srcId="{AB1BA80E-718B-4A4C-93F0-2A3E73E61CF6}" destId="{9388018F-6D04-0840-838D-8A442B0ADB9A}" srcOrd="0" destOrd="0" presId="urn:microsoft.com/office/officeart/2008/layout/TitlePictureLineup"/>
    <dgm:cxn modelId="{2130EDA8-828A-C64F-ABF4-F778CE8224A2}" type="presParOf" srcId="{AB1BA80E-718B-4A4C-93F0-2A3E73E61CF6}" destId="{6D213573-3ECB-4C4E-8E5F-6B9172F61C8E}" srcOrd="1" destOrd="0" presId="urn:microsoft.com/office/officeart/2008/layout/TitlePictureLineup"/>
    <dgm:cxn modelId="{9515F743-17A8-DC42-AE4C-B1289F6433DA}" type="presParOf" srcId="{AB1BA80E-718B-4A4C-93F0-2A3E73E61CF6}" destId="{8840DAE2-904A-A54C-88D2-98247FD258D3}" srcOrd="2" destOrd="0" presId="urn:microsoft.com/office/officeart/2008/layout/TitlePictureLineup"/>
    <dgm:cxn modelId="{2248F185-D0F6-EB4F-A30A-3E45D620A08A}" type="presParOf" srcId="{AB1BA80E-718B-4A4C-93F0-2A3E73E61CF6}" destId="{6ABC738C-005F-9742-8E5B-5219A97194CC}"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B54ED-E27D-1342-985A-393F8BEF6154}">
      <dsp:nvSpPr>
        <dsp:cNvPr id="0" name=""/>
        <dsp:cNvSpPr/>
      </dsp:nvSpPr>
      <dsp:spPr>
        <a:xfrm>
          <a:off x="236764" y="3621366"/>
          <a:ext cx="1894114" cy="76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dirty="0">
              <a:latin typeface="Gill Sans MT" panose="020B0502020104020203" pitchFamily="34" charset="77"/>
            </a:rPr>
            <a:t>Mar 2022</a:t>
          </a:r>
        </a:p>
      </dsp:txBody>
      <dsp:txXfrm>
        <a:off x="236764" y="3621366"/>
        <a:ext cx="1894114" cy="762038"/>
      </dsp:txXfrm>
    </dsp:sp>
    <dsp:sp modelId="{AC3DDE2D-B136-6E48-8045-6585CB4EA82F}">
      <dsp:nvSpPr>
        <dsp:cNvPr id="0" name=""/>
        <dsp:cNvSpPr/>
      </dsp:nvSpPr>
      <dsp:spPr>
        <a:xfrm>
          <a:off x="0" y="3236976"/>
          <a:ext cx="9470572" cy="269748"/>
        </a:xfrm>
        <a:prstGeom prst="rect">
          <a:avLst/>
        </a:prstGeom>
        <a:solidFill>
          <a:schemeClr val="accent1">
            <a:shade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BA5E50-D877-E54D-99B1-45E55AC19659}">
      <dsp:nvSpPr>
        <dsp:cNvPr id="0" name=""/>
        <dsp:cNvSpPr/>
      </dsp:nvSpPr>
      <dsp:spPr>
        <a:xfrm>
          <a:off x="142058" y="1265418"/>
          <a:ext cx="2083525" cy="940746"/>
        </a:xfrm>
        <a:prstGeom prst="rect">
          <a:avLst/>
        </a:prstGeom>
        <a:solidFill>
          <a:schemeClr val="accent1">
            <a:alpha val="90000"/>
            <a:tint val="55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First CAPC meeting</a:t>
          </a:r>
        </a:p>
      </dsp:txBody>
      <dsp:txXfrm>
        <a:off x="142058" y="1265418"/>
        <a:ext cx="2083525" cy="940746"/>
      </dsp:txXfrm>
    </dsp:sp>
    <dsp:sp modelId="{D29AD122-9D19-D84D-97AE-21CA7C24BBBA}">
      <dsp:nvSpPr>
        <dsp:cNvPr id="0" name=""/>
        <dsp:cNvSpPr/>
      </dsp:nvSpPr>
      <dsp:spPr>
        <a:xfrm>
          <a:off x="1183821" y="2090546"/>
          <a:ext cx="0" cy="1146429"/>
        </a:xfrm>
        <a:prstGeom prst="line">
          <a:avLst/>
        </a:prstGeom>
        <a:solidFill>
          <a:schemeClr val="accent1">
            <a:shade val="50000"/>
            <a:hueOff val="0"/>
            <a:satOff val="0"/>
            <a:lumOff val="0"/>
            <a:alphaOff val="0"/>
          </a:schemeClr>
        </a:solidFill>
        <a:ln w="6350" cap="flat" cmpd="sng" algn="in">
          <a:solidFill>
            <a:schemeClr val="accent1">
              <a:shade val="50000"/>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C6DAA2FB-E731-F34B-8485-0E5F2EE983DB}">
      <dsp:nvSpPr>
        <dsp:cNvPr id="0" name=""/>
        <dsp:cNvSpPr/>
      </dsp:nvSpPr>
      <dsp:spPr>
        <a:xfrm>
          <a:off x="1420585" y="2360295"/>
          <a:ext cx="1894114" cy="76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dirty="0"/>
            <a:t>Jul 2022</a:t>
          </a:r>
        </a:p>
      </dsp:txBody>
      <dsp:txXfrm>
        <a:off x="1420585" y="2360295"/>
        <a:ext cx="1894114" cy="762038"/>
      </dsp:txXfrm>
    </dsp:sp>
    <dsp:sp modelId="{CA84A59F-BE14-1341-BCDB-F11BEA941320}">
      <dsp:nvSpPr>
        <dsp:cNvPr id="0" name=""/>
        <dsp:cNvSpPr/>
      </dsp:nvSpPr>
      <dsp:spPr>
        <a:xfrm>
          <a:off x="1325880" y="4653153"/>
          <a:ext cx="2083525" cy="940746"/>
        </a:xfrm>
        <a:prstGeom prst="rect">
          <a:avLst/>
        </a:prstGeom>
        <a:solidFill>
          <a:schemeClr val="accent1">
            <a:alpha val="90000"/>
            <a:tint val="55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Draft CAP Outline</a:t>
          </a:r>
        </a:p>
        <a:p>
          <a:pPr marL="0" lvl="0" indent="0" algn="l" defTabSz="711200">
            <a:lnSpc>
              <a:spcPct val="90000"/>
            </a:lnSpc>
            <a:spcBef>
              <a:spcPct val="0"/>
            </a:spcBef>
            <a:spcAft>
              <a:spcPct val="35000"/>
            </a:spcAft>
            <a:buNone/>
          </a:pPr>
          <a:r>
            <a:rPr lang="en-US" sz="1600" kern="1200"/>
            <a:t>Draft Project Plan</a:t>
          </a:r>
        </a:p>
      </dsp:txBody>
      <dsp:txXfrm>
        <a:off x="1325880" y="4653153"/>
        <a:ext cx="2083525" cy="940746"/>
      </dsp:txXfrm>
    </dsp:sp>
    <dsp:sp modelId="{30E046C7-2924-4041-A8F6-07E877D469EB}">
      <dsp:nvSpPr>
        <dsp:cNvPr id="0" name=""/>
        <dsp:cNvSpPr/>
      </dsp:nvSpPr>
      <dsp:spPr>
        <a:xfrm>
          <a:off x="2367643" y="3506724"/>
          <a:ext cx="0" cy="1146429"/>
        </a:xfrm>
        <a:prstGeom prst="line">
          <a:avLst/>
        </a:prstGeom>
        <a:solidFill>
          <a:schemeClr val="accent1">
            <a:shade val="50000"/>
            <a:hueOff val="-156062"/>
            <a:satOff val="3542"/>
            <a:lumOff val="12701"/>
            <a:alphaOff val="0"/>
          </a:schemeClr>
        </a:solidFill>
        <a:ln w="6350" cap="flat" cmpd="sng" algn="in">
          <a:solidFill>
            <a:schemeClr val="accent1">
              <a:shade val="50000"/>
              <a:hueOff val="-156062"/>
              <a:satOff val="3542"/>
              <a:lumOff val="12701"/>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7059B41-B9AD-474A-9160-EABAD312C194}">
      <dsp:nvSpPr>
        <dsp:cNvPr id="0" name=""/>
        <dsp:cNvSpPr/>
      </dsp:nvSpPr>
      <dsp:spPr>
        <a:xfrm>
          <a:off x="1099525" y="3287553"/>
          <a:ext cx="168592" cy="16859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55743374-BECC-A843-8EB6-2F08F341B3E1}">
      <dsp:nvSpPr>
        <dsp:cNvPr id="0" name=""/>
        <dsp:cNvSpPr/>
      </dsp:nvSpPr>
      <dsp:spPr>
        <a:xfrm>
          <a:off x="2283346" y="3287553"/>
          <a:ext cx="168592" cy="16859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B373FA4D-E3E5-7C42-83FB-2B5D6DA70FBF}">
      <dsp:nvSpPr>
        <dsp:cNvPr id="0" name=""/>
        <dsp:cNvSpPr/>
      </dsp:nvSpPr>
      <dsp:spPr>
        <a:xfrm>
          <a:off x="2604407" y="3621366"/>
          <a:ext cx="1894114" cy="76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t>Aug 2022</a:t>
          </a:r>
        </a:p>
      </dsp:txBody>
      <dsp:txXfrm>
        <a:off x="2604407" y="3621366"/>
        <a:ext cx="1894114" cy="762038"/>
      </dsp:txXfrm>
    </dsp:sp>
    <dsp:sp modelId="{48D97893-E9D9-6043-9B52-E66194402B94}">
      <dsp:nvSpPr>
        <dsp:cNvPr id="0" name=""/>
        <dsp:cNvSpPr/>
      </dsp:nvSpPr>
      <dsp:spPr>
        <a:xfrm>
          <a:off x="2509701" y="115607"/>
          <a:ext cx="2083525" cy="2090547"/>
        </a:xfrm>
        <a:prstGeom prst="rect">
          <a:avLst/>
        </a:prstGeom>
        <a:solidFill>
          <a:schemeClr val="accent1">
            <a:alpha val="90000"/>
            <a:tint val="55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Agree to Project Plan with SB and Town </a:t>
          </a:r>
          <a:r>
            <a:rPr lang="en-US" sz="1600" kern="1200" err="1"/>
            <a:t>Mgr</a:t>
          </a:r>
          <a:endParaRPr lang="en-US" sz="1600" kern="1200"/>
        </a:p>
        <a:p>
          <a:pPr marL="0" lvl="0" indent="0" algn="l" defTabSz="711200">
            <a:lnSpc>
              <a:spcPct val="90000"/>
            </a:lnSpc>
            <a:spcBef>
              <a:spcPct val="0"/>
            </a:spcBef>
            <a:spcAft>
              <a:spcPct val="35000"/>
            </a:spcAft>
            <a:buNone/>
          </a:pPr>
          <a:r>
            <a:rPr lang="en-US" sz="1600" kern="1200"/>
            <a:t>Develop Overview Presentations for Boards Staff</a:t>
          </a:r>
        </a:p>
        <a:p>
          <a:pPr marL="0" lvl="0" indent="0" algn="l" defTabSz="711200">
            <a:lnSpc>
              <a:spcPct val="90000"/>
            </a:lnSpc>
            <a:spcBef>
              <a:spcPct val="0"/>
            </a:spcBef>
            <a:spcAft>
              <a:spcPct val="35000"/>
            </a:spcAft>
            <a:buNone/>
          </a:pPr>
          <a:r>
            <a:rPr lang="en-US" sz="1600" kern="1200"/>
            <a:t>Finalize ask for Town Meeting</a:t>
          </a:r>
        </a:p>
      </dsp:txBody>
      <dsp:txXfrm>
        <a:off x="2509701" y="115607"/>
        <a:ext cx="2083525" cy="2090547"/>
      </dsp:txXfrm>
    </dsp:sp>
    <dsp:sp modelId="{CA0814AA-E771-DE4D-9C99-FFAF88F182F9}">
      <dsp:nvSpPr>
        <dsp:cNvPr id="0" name=""/>
        <dsp:cNvSpPr/>
      </dsp:nvSpPr>
      <dsp:spPr>
        <a:xfrm>
          <a:off x="3551464" y="2090546"/>
          <a:ext cx="0" cy="1146429"/>
        </a:xfrm>
        <a:prstGeom prst="line">
          <a:avLst/>
        </a:prstGeom>
        <a:solidFill>
          <a:schemeClr val="accent1">
            <a:shade val="50000"/>
            <a:hueOff val="-312123"/>
            <a:satOff val="7083"/>
            <a:lumOff val="25402"/>
            <a:alphaOff val="0"/>
          </a:schemeClr>
        </a:solidFill>
        <a:ln w="6350" cap="flat" cmpd="sng" algn="in">
          <a:solidFill>
            <a:schemeClr val="accent1">
              <a:shade val="50000"/>
              <a:hueOff val="-312123"/>
              <a:satOff val="7083"/>
              <a:lumOff val="25402"/>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5E836996-26A1-4043-A333-F0D16E202C90}">
      <dsp:nvSpPr>
        <dsp:cNvPr id="0" name=""/>
        <dsp:cNvSpPr/>
      </dsp:nvSpPr>
      <dsp:spPr>
        <a:xfrm>
          <a:off x="3788228" y="2360295"/>
          <a:ext cx="1894114" cy="76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a:t>Sep 2022</a:t>
          </a:r>
        </a:p>
      </dsp:txBody>
      <dsp:txXfrm>
        <a:off x="3788228" y="2360295"/>
        <a:ext cx="1894114" cy="762038"/>
      </dsp:txXfrm>
    </dsp:sp>
    <dsp:sp modelId="{6A5B380B-A822-A744-B504-466B32BF6435}">
      <dsp:nvSpPr>
        <dsp:cNvPr id="0" name=""/>
        <dsp:cNvSpPr/>
      </dsp:nvSpPr>
      <dsp:spPr>
        <a:xfrm>
          <a:off x="3693523" y="4653153"/>
          <a:ext cx="2083525" cy="1999085"/>
        </a:xfrm>
        <a:prstGeom prst="rect">
          <a:avLst/>
        </a:prstGeom>
        <a:solidFill>
          <a:schemeClr val="accent1">
            <a:alpha val="90000"/>
            <a:tint val="55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Board Overview Presentations</a:t>
          </a:r>
        </a:p>
        <a:p>
          <a:pPr marL="0" lvl="0" indent="0" algn="l" defTabSz="711200">
            <a:lnSpc>
              <a:spcPct val="90000"/>
            </a:lnSpc>
            <a:spcBef>
              <a:spcPct val="0"/>
            </a:spcBef>
            <a:spcAft>
              <a:spcPct val="35000"/>
            </a:spcAft>
            <a:buNone/>
          </a:pPr>
          <a:r>
            <a:rPr lang="en-US" sz="1600" kern="1200"/>
            <a:t>Share Project Plan</a:t>
          </a:r>
          <a:r>
            <a:rPr lang="en-US" sz="1600" kern="1200">
              <a:latin typeface="Impact" panose="020B0806030902050204"/>
            </a:rPr>
            <a:t> </a:t>
          </a:r>
          <a:r>
            <a:rPr lang="en-US" sz="1600" kern="1200"/>
            <a:t> Town Dept Heads</a:t>
          </a:r>
          <a:endParaRPr lang="en-US" sz="1600" kern="1200" dirty="0"/>
        </a:p>
        <a:p>
          <a:pPr marL="0" lvl="0" indent="0" algn="l" defTabSz="711200">
            <a:lnSpc>
              <a:spcPct val="90000"/>
            </a:lnSpc>
            <a:spcBef>
              <a:spcPct val="0"/>
            </a:spcBef>
            <a:spcAft>
              <a:spcPct val="35000"/>
            </a:spcAft>
            <a:buNone/>
          </a:pPr>
          <a:r>
            <a:rPr lang="en-US" sz="1600" kern="1200"/>
            <a:t>Create Working Groups</a:t>
          </a:r>
        </a:p>
      </dsp:txBody>
      <dsp:txXfrm>
        <a:off x="3693523" y="4653153"/>
        <a:ext cx="2083525" cy="1999085"/>
      </dsp:txXfrm>
    </dsp:sp>
    <dsp:sp modelId="{AB18B9EC-2A82-3B4B-9A52-68DCFF944F8B}">
      <dsp:nvSpPr>
        <dsp:cNvPr id="0" name=""/>
        <dsp:cNvSpPr/>
      </dsp:nvSpPr>
      <dsp:spPr>
        <a:xfrm>
          <a:off x="4735286" y="3506724"/>
          <a:ext cx="0" cy="1146429"/>
        </a:xfrm>
        <a:prstGeom prst="line">
          <a:avLst/>
        </a:prstGeom>
        <a:solidFill>
          <a:schemeClr val="accent1">
            <a:shade val="50000"/>
            <a:hueOff val="-468185"/>
            <a:satOff val="10625"/>
            <a:lumOff val="38103"/>
            <a:alphaOff val="0"/>
          </a:schemeClr>
        </a:solidFill>
        <a:ln w="6350" cap="flat" cmpd="sng" algn="in">
          <a:solidFill>
            <a:schemeClr val="accent1">
              <a:shade val="50000"/>
              <a:hueOff val="-468185"/>
              <a:satOff val="10625"/>
              <a:lumOff val="38103"/>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DFEB4E76-DDFA-9F4B-A723-294630D33E14}">
      <dsp:nvSpPr>
        <dsp:cNvPr id="0" name=""/>
        <dsp:cNvSpPr/>
      </dsp:nvSpPr>
      <dsp:spPr>
        <a:xfrm>
          <a:off x="3467168" y="3287553"/>
          <a:ext cx="168592" cy="16859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90A90767-67CC-4E46-9741-19BF5EE4FAD0}">
      <dsp:nvSpPr>
        <dsp:cNvPr id="0" name=""/>
        <dsp:cNvSpPr/>
      </dsp:nvSpPr>
      <dsp:spPr>
        <a:xfrm>
          <a:off x="4650989" y="3287553"/>
          <a:ext cx="168592" cy="16859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A9804742-268B-D848-8965-18F3C7A723A3}">
      <dsp:nvSpPr>
        <dsp:cNvPr id="0" name=""/>
        <dsp:cNvSpPr/>
      </dsp:nvSpPr>
      <dsp:spPr>
        <a:xfrm>
          <a:off x="4972050" y="3621366"/>
          <a:ext cx="1894114" cy="76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t>Oct–Dec 2022</a:t>
          </a:r>
        </a:p>
      </dsp:txBody>
      <dsp:txXfrm>
        <a:off x="4972050" y="3621366"/>
        <a:ext cx="1894114" cy="762038"/>
      </dsp:txXfrm>
    </dsp:sp>
    <dsp:sp modelId="{F9E8627E-E3BD-3947-B2B7-D26F955EA5A7}">
      <dsp:nvSpPr>
        <dsp:cNvPr id="0" name=""/>
        <dsp:cNvSpPr/>
      </dsp:nvSpPr>
      <dsp:spPr>
        <a:xfrm>
          <a:off x="4877344" y="532436"/>
          <a:ext cx="2083525" cy="1558110"/>
        </a:xfrm>
        <a:prstGeom prst="rect">
          <a:avLst/>
        </a:prstGeom>
        <a:solidFill>
          <a:schemeClr val="accent1">
            <a:alpha val="90000"/>
            <a:tint val="55000"/>
            <a:hueOff val="0"/>
            <a:satOff val="0"/>
            <a:lumOff val="0"/>
            <a:alphaOff val="0"/>
          </a:schemeClr>
        </a:solidFill>
        <a:ln w="76200" cap="flat" cmpd="sng" algn="in">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Working Groups Meet</a:t>
          </a:r>
        </a:p>
        <a:p>
          <a:pPr marL="0" lvl="0" indent="0" algn="l" defTabSz="711200">
            <a:lnSpc>
              <a:spcPct val="90000"/>
            </a:lnSpc>
            <a:spcBef>
              <a:spcPct val="0"/>
            </a:spcBef>
            <a:spcAft>
              <a:spcPct val="35000"/>
            </a:spcAft>
            <a:buNone/>
          </a:pPr>
          <a:r>
            <a:rPr lang="en-US" sz="1600" kern="1200"/>
            <a:t>Begin Public Outreach</a:t>
          </a:r>
        </a:p>
        <a:p>
          <a:pPr marL="0" lvl="0" indent="0" algn="l" defTabSz="711200">
            <a:lnSpc>
              <a:spcPct val="90000"/>
            </a:lnSpc>
            <a:spcBef>
              <a:spcPct val="0"/>
            </a:spcBef>
            <a:spcAft>
              <a:spcPct val="35000"/>
            </a:spcAft>
            <a:buNone/>
          </a:pPr>
          <a:r>
            <a:rPr lang="en-US" sz="1600" kern="1200"/>
            <a:t>Town Meeting</a:t>
          </a:r>
          <a:r>
            <a:rPr lang="en-US" sz="1600" kern="1200">
              <a:latin typeface="Impact" panose="020B0806030902050204"/>
            </a:rPr>
            <a:t> </a:t>
          </a:r>
          <a:endParaRPr lang="en-US" sz="1600" kern="1200" dirty="0"/>
        </a:p>
      </dsp:txBody>
      <dsp:txXfrm>
        <a:off x="4877344" y="532436"/>
        <a:ext cx="2083525" cy="1558110"/>
      </dsp:txXfrm>
    </dsp:sp>
    <dsp:sp modelId="{FB0C39AD-78B5-DA45-A5F1-D6EF5F7A7F5F}">
      <dsp:nvSpPr>
        <dsp:cNvPr id="0" name=""/>
        <dsp:cNvSpPr/>
      </dsp:nvSpPr>
      <dsp:spPr>
        <a:xfrm>
          <a:off x="5919107" y="2090546"/>
          <a:ext cx="0" cy="1146429"/>
        </a:xfrm>
        <a:prstGeom prst="line">
          <a:avLst/>
        </a:prstGeom>
        <a:solidFill>
          <a:schemeClr val="accent1">
            <a:shade val="50000"/>
            <a:hueOff val="-468185"/>
            <a:satOff val="10625"/>
            <a:lumOff val="38103"/>
            <a:alphaOff val="0"/>
          </a:schemeClr>
        </a:solidFill>
        <a:ln w="6350" cap="flat" cmpd="sng" algn="in">
          <a:solidFill>
            <a:schemeClr val="accent1">
              <a:shade val="50000"/>
              <a:hueOff val="-468185"/>
              <a:satOff val="10625"/>
              <a:lumOff val="38103"/>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B91E3EEC-E017-7041-807C-42BCBD16899A}">
      <dsp:nvSpPr>
        <dsp:cNvPr id="0" name=""/>
        <dsp:cNvSpPr/>
      </dsp:nvSpPr>
      <dsp:spPr>
        <a:xfrm>
          <a:off x="6155871" y="2360295"/>
          <a:ext cx="1894114" cy="76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a:t>Jan 2023</a:t>
          </a:r>
        </a:p>
      </dsp:txBody>
      <dsp:txXfrm>
        <a:off x="6155871" y="2360295"/>
        <a:ext cx="1894114" cy="762038"/>
      </dsp:txXfrm>
    </dsp:sp>
    <dsp:sp modelId="{E7A28A99-6763-4046-9881-293A059020CB}">
      <dsp:nvSpPr>
        <dsp:cNvPr id="0" name=""/>
        <dsp:cNvSpPr/>
      </dsp:nvSpPr>
      <dsp:spPr>
        <a:xfrm>
          <a:off x="6061166" y="4653153"/>
          <a:ext cx="2083525" cy="1763899"/>
        </a:xfrm>
        <a:prstGeom prst="rect">
          <a:avLst/>
        </a:prstGeom>
        <a:solidFill>
          <a:schemeClr val="accent1">
            <a:alpha val="90000"/>
            <a:tint val="55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Working Groups Submit Actions</a:t>
          </a:r>
        </a:p>
        <a:p>
          <a:pPr marL="0" lvl="0" indent="0" algn="l" defTabSz="711200">
            <a:lnSpc>
              <a:spcPct val="90000"/>
            </a:lnSpc>
            <a:spcBef>
              <a:spcPct val="0"/>
            </a:spcBef>
            <a:spcAft>
              <a:spcPct val="35000"/>
            </a:spcAft>
            <a:buNone/>
          </a:pPr>
          <a:r>
            <a:rPr lang="en-US" sz="1600" kern="1200"/>
            <a:t>Begin writing draft CAP</a:t>
          </a:r>
        </a:p>
        <a:p>
          <a:pPr marL="0" lvl="0" indent="0" algn="l" defTabSz="711200">
            <a:lnSpc>
              <a:spcPct val="90000"/>
            </a:lnSpc>
            <a:spcBef>
              <a:spcPct val="0"/>
            </a:spcBef>
            <a:spcAft>
              <a:spcPct val="35000"/>
            </a:spcAft>
            <a:buNone/>
          </a:pPr>
          <a:r>
            <a:rPr lang="en-US" sz="1600" kern="1200"/>
            <a:t>Report to Select Board</a:t>
          </a:r>
        </a:p>
      </dsp:txBody>
      <dsp:txXfrm>
        <a:off x="6061166" y="4653153"/>
        <a:ext cx="2083525" cy="1763899"/>
      </dsp:txXfrm>
    </dsp:sp>
    <dsp:sp modelId="{98AEF68C-6F1D-1F4D-85E3-6C76452F875F}">
      <dsp:nvSpPr>
        <dsp:cNvPr id="0" name=""/>
        <dsp:cNvSpPr/>
      </dsp:nvSpPr>
      <dsp:spPr>
        <a:xfrm>
          <a:off x="7102929" y="3506724"/>
          <a:ext cx="0" cy="1146429"/>
        </a:xfrm>
        <a:prstGeom prst="line">
          <a:avLst/>
        </a:prstGeom>
        <a:solidFill>
          <a:schemeClr val="accent1">
            <a:shade val="50000"/>
            <a:hueOff val="-312123"/>
            <a:satOff val="7083"/>
            <a:lumOff val="25402"/>
            <a:alphaOff val="0"/>
          </a:schemeClr>
        </a:solidFill>
        <a:ln w="6350" cap="flat" cmpd="sng" algn="in">
          <a:solidFill>
            <a:schemeClr val="accent1">
              <a:shade val="50000"/>
              <a:hueOff val="-312123"/>
              <a:satOff val="7083"/>
              <a:lumOff val="25402"/>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8511403E-9969-BD42-B717-E2DA5D1597A0}">
      <dsp:nvSpPr>
        <dsp:cNvPr id="0" name=""/>
        <dsp:cNvSpPr/>
      </dsp:nvSpPr>
      <dsp:spPr>
        <a:xfrm>
          <a:off x="5834811" y="3287553"/>
          <a:ext cx="168592" cy="16859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8E485DA4-0F1F-CD4E-91A5-3FC4515C2E7A}">
      <dsp:nvSpPr>
        <dsp:cNvPr id="0" name=""/>
        <dsp:cNvSpPr/>
      </dsp:nvSpPr>
      <dsp:spPr>
        <a:xfrm>
          <a:off x="7018632" y="3287553"/>
          <a:ext cx="168592" cy="16859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3D443C08-C7B2-BF4D-AA69-3A85623CFAC4}">
      <dsp:nvSpPr>
        <dsp:cNvPr id="0" name=""/>
        <dsp:cNvSpPr/>
      </dsp:nvSpPr>
      <dsp:spPr>
        <a:xfrm>
          <a:off x="7339693" y="3621366"/>
          <a:ext cx="1894114" cy="76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t>Spring 2023</a:t>
          </a:r>
        </a:p>
      </dsp:txBody>
      <dsp:txXfrm>
        <a:off x="7339693" y="3621366"/>
        <a:ext cx="1894114" cy="762038"/>
      </dsp:txXfrm>
    </dsp:sp>
    <dsp:sp modelId="{5B7DE990-B89E-7B4D-B16E-0582E0B18219}">
      <dsp:nvSpPr>
        <dsp:cNvPr id="0" name=""/>
        <dsp:cNvSpPr/>
      </dsp:nvSpPr>
      <dsp:spPr>
        <a:xfrm>
          <a:off x="7244987" y="326647"/>
          <a:ext cx="2083525" cy="1763899"/>
        </a:xfrm>
        <a:prstGeom prst="rect">
          <a:avLst/>
        </a:prstGeom>
        <a:solidFill>
          <a:schemeClr val="accent1">
            <a:alpha val="90000"/>
            <a:tint val="55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Finalize CAP</a:t>
          </a:r>
        </a:p>
        <a:p>
          <a:pPr marL="0" lvl="0" indent="0" algn="l" defTabSz="711200">
            <a:lnSpc>
              <a:spcPct val="90000"/>
            </a:lnSpc>
            <a:spcBef>
              <a:spcPct val="0"/>
            </a:spcBef>
            <a:spcAft>
              <a:spcPct val="35000"/>
            </a:spcAft>
            <a:buNone/>
          </a:pPr>
          <a:r>
            <a:rPr lang="en-US" sz="1600" kern="1200"/>
            <a:t>Present to all Town Depts, Boards, and Town Meeting</a:t>
          </a:r>
        </a:p>
        <a:p>
          <a:pPr marL="0" lvl="0" indent="0" algn="l" defTabSz="711200">
            <a:lnSpc>
              <a:spcPct val="90000"/>
            </a:lnSpc>
            <a:spcBef>
              <a:spcPct val="0"/>
            </a:spcBef>
            <a:spcAft>
              <a:spcPct val="35000"/>
            </a:spcAft>
            <a:buNone/>
          </a:pPr>
          <a:r>
            <a:rPr lang="en-US" sz="1600" kern="1200"/>
            <a:t>Ramp up public outreach</a:t>
          </a:r>
        </a:p>
      </dsp:txBody>
      <dsp:txXfrm>
        <a:off x="7244987" y="326647"/>
        <a:ext cx="2083525" cy="1763899"/>
      </dsp:txXfrm>
    </dsp:sp>
    <dsp:sp modelId="{7DF72330-8001-8B46-8F8A-716942F1B785}">
      <dsp:nvSpPr>
        <dsp:cNvPr id="0" name=""/>
        <dsp:cNvSpPr/>
      </dsp:nvSpPr>
      <dsp:spPr>
        <a:xfrm>
          <a:off x="8286750" y="2090546"/>
          <a:ext cx="0" cy="1146429"/>
        </a:xfrm>
        <a:prstGeom prst="line">
          <a:avLst/>
        </a:prstGeom>
        <a:solidFill>
          <a:schemeClr val="accent1">
            <a:shade val="50000"/>
            <a:hueOff val="-156062"/>
            <a:satOff val="3542"/>
            <a:lumOff val="12701"/>
            <a:alphaOff val="0"/>
          </a:schemeClr>
        </a:solidFill>
        <a:ln w="6350" cap="flat" cmpd="sng" algn="in">
          <a:solidFill>
            <a:schemeClr val="accent1">
              <a:shade val="50000"/>
              <a:hueOff val="-156062"/>
              <a:satOff val="3542"/>
              <a:lumOff val="12701"/>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85E5213F-7AAC-9E48-9E5D-F4421B889113}">
      <dsp:nvSpPr>
        <dsp:cNvPr id="0" name=""/>
        <dsp:cNvSpPr/>
      </dsp:nvSpPr>
      <dsp:spPr>
        <a:xfrm>
          <a:off x="8202454" y="3287553"/>
          <a:ext cx="168592" cy="16859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55D81-1E5B-7C4C-A9EF-F524AB2B08DF}">
      <dsp:nvSpPr>
        <dsp:cNvPr id="0" name=""/>
        <dsp:cNvSpPr/>
      </dsp:nvSpPr>
      <dsp:spPr>
        <a:xfrm>
          <a:off x="815048" y="0"/>
          <a:ext cx="9237218" cy="5681272"/>
        </a:xfrm>
        <a:prstGeom prst="rightArrow">
          <a:avLst/>
        </a:prstGeom>
        <a:gradFill rotWithShape="0">
          <a:gsLst>
            <a:gs pos="0">
              <a:schemeClr val="accent1">
                <a:tint val="40000"/>
                <a:hueOff val="0"/>
                <a:satOff val="0"/>
                <a:lumOff val="0"/>
                <a:alphaOff val="0"/>
                <a:tint val="94000"/>
                <a:satMod val="103000"/>
                <a:lumMod val="102000"/>
              </a:schemeClr>
            </a:gs>
            <a:gs pos="50000">
              <a:schemeClr val="accent1">
                <a:tint val="40000"/>
                <a:hueOff val="0"/>
                <a:satOff val="0"/>
                <a:lumOff val="0"/>
                <a:alphaOff val="0"/>
                <a:shade val="100000"/>
                <a:satMod val="110000"/>
                <a:lumMod val="100000"/>
              </a:schemeClr>
            </a:gs>
            <a:gs pos="100000">
              <a:schemeClr val="accent1">
                <a:tint val="40000"/>
                <a:hueOff val="0"/>
                <a:satOff val="0"/>
                <a:lumOff val="0"/>
                <a:alphaOff val="0"/>
                <a:shade val="78000"/>
                <a:satMod val="120000"/>
                <a:lumMod val="99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A2B5B92-89ED-C64C-B3F0-1123380F64D7}">
      <dsp:nvSpPr>
        <dsp:cNvPr id="0" name=""/>
        <dsp:cNvSpPr/>
      </dsp:nvSpPr>
      <dsp:spPr>
        <a:xfrm>
          <a:off x="2653" y="1447622"/>
          <a:ext cx="2432145" cy="2786027"/>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Town Staff and Boards</a:t>
          </a:r>
        </a:p>
        <a:p>
          <a:pPr marL="171450" lvl="1" indent="-171450" algn="l" defTabSz="800100">
            <a:lnSpc>
              <a:spcPct val="90000"/>
            </a:lnSpc>
            <a:spcBef>
              <a:spcPct val="0"/>
            </a:spcBef>
            <a:spcAft>
              <a:spcPct val="15000"/>
            </a:spcAft>
            <a:buChar char="•"/>
          </a:pPr>
          <a:r>
            <a:rPr lang="en-US" sz="1800" kern="1200"/>
            <a:t>Regular updates</a:t>
          </a:r>
        </a:p>
        <a:p>
          <a:pPr marL="171450" lvl="1" indent="-171450" algn="l" defTabSz="800100">
            <a:lnSpc>
              <a:spcPct val="90000"/>
            </a:lnSpc>
            <a:spcBef>
              <a:spcPct val="0"/>
            </a:spcBef>
            <a:spcAft>
              <a:spcPct val="15000"/>
            </a:spcAft>
            <a:buChar char="•"/>
          </a:pPr>
          <a:r>
            <a:rPr lang="en-US" sz="1800" kern="1200"/>
            <a:t>Highlight potential impacts</a:t>
          </a:r>
        </a:p>
        <a:p>
          <a:pPr marL="171450" lvl="1" indent="-171450" algn="l" defTabSz="800100">
            <a:lnSpc>
              <a:spcPct val="90000"/>
            </a:lnSpc>
            <a:spcBef>
              <a:spcPct val="0"/>
            </a:spcBef>
            <a:spcAft>
              <a:spcPct val="15000"/>
            </a:spcAft>
            <a:buChar char="•"/>
          </a:pPr>
          <a:r>
            <a:rPr lang="en-US" sz="1800" kern="1200"/>
            <a:t>Gather feedback</a:t>
          </a:r>
        </a:p>
      </dsp:txBody>
      <dsp:txXfrm>
        <a:off x="121381" y="1566350"/>
        <a:ext cx="2194689" cy="2548571"/>
      </dsp:txXfrm>
    </dsp:sp>
    <dsp:sp modelId="{76E24F50-E0B7-AE4E-8083-14FBD24D48EF}">
      <dsp:nvSpPr>
        <dsp:cNvPr id="0" name=""/>
        <dsp:cNvSpPr/>
      </dsp:nvSpPr>
      <dsp:spPr>
        <a:xfrm>
          <a:off x="2812607" y="1447622"/>
          <a:ext cx="2432145" cy="2786027"/>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Working Groups</a:t>
          </a:r>
        </a:p>
        <a:p>
          <a:pPr marL="171450" lvl="1" indent="-171450" algn="l" defTabSz="800100">
            <a:lnSpc>
              <a:spcPct val="90000"/>
            </a:lnSpc>
            <a:spcBef>
              <a:spcPct val="0"/>
            </a:spcBef>
            <a:spcAft>
              <a:spcPct val="15000"/>
            </a:spcAft>
            <a:buChar char="•"/>
          </a:pPr>
          <a:r>
            <a:rPr lang="en-US" sz="1800" kern="1200"/>
            <a:t>Identify Potential Actions</a:t>
          </a:r>
        </a:p>
        <a:p>
          <a:pPr marL="171450" lvl="1" indent="-171450" algn="l" defTabSz="800100">
            <a:lnSpc>
              <a:spcPct val="90000"/>
            </a:lnSpc>
            <a:spcBef>
              <a:spcPct val="0"/>
            </a:spcBef>
            <a:spcAft>
              <a:spcPct val="15000"/>
            </a:spcAft>
            <a:buChar char="•"/>
          </a:pPr>
          <a:r>
            <a:rPr lang="en-US" sz="1800" kern="1200"/>
            <a:t>Estimate impact</a:t>
          </a:r>
        </a:p>
        <a:p>
          <a:pPr marL="171450" lvl="1" indent="-171450" algn="l" defTabSz="800100">
            <a:lnSpc>
              <a:spcPct val="90000"/>
            </a:lnSpc>
            <a:spcBef>
              <a:spcPct val="0"/>
            </a:spcBef>
            <a:spcAft>
              <a:spcPct val="15000"/>
            </a:spcAft>
            <a:buChar char="•"/>
          </a:pPr>
          <a:r>
            <a:rPr lang="en-US" sz="1800" kern="1200"/>
            <a:t>Prioritize actions</a:t>
          </a:r>
        </a:p>
      </dsp:txBody>
      <dsp:txXfrm>
        <a:off x="2931335" y="1566350"/>
        <a:ext cx="2194689" cy="2548571"/>
      </dsp:txXfrm>
    </dsp:sp>
    <dsp:sp modelId="{B37E2DF4-3230-0045-BB1F-2E7442FFE63B}">
      <dsp:nvSpPr>
        <dsp:cNvPr id="0" name=""/>
        <dsp:cNvSpPr/>
      </dsp:nvSpPr>
      <dsp:spPr>
        <a:xfrm>
          <a:off x="5622562" y="1447622"/>
          <a:ext cx="2432145" cy="2786027"/>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Community </a:t>
          </a:r>
        </a:p>
        <a:p>
          <a:pPr marL="171450" lvl="1" indent="-171450" algn="l" defTabSz="800100">
            <a:lnSpc>
              <a:spcPct val="90000"/>
            </a:lnSpc>
            <a:spcBef>
              <a:spcPct val="0"/>
            </a:spcBef>
            <a:spcAft>
              <a:spcPct val="15000"/>
            </a:spcAft>
            <a:buChar char="•"/>
          </a:pPr>
          <a:r>
            <a:rPr lang="en-US" sz="1800" kern="1200"/>
            <a:t>Public hearings</a:t>
          </a:r>
        </a:p>
        <a:p>
          <a:pPr marL="171450" lvl="1" indent="-171450" algn="l" defTabSz="800100">
            <a:lnSpc>
              <a:spcPct val="90000"/>
            </a:lnSpc>
            <a:spcBef>
              <a:spcPct val="0"/>
            </a:spcBef>
            <a:spcAft>
              <a:spcPct val="15000"/>
            </a:spcAft>
            <a:buChar char="•"/>
          </a:pPr>
          <a:r>
            <a:rPr lang="en-US" sz="1800" kern="1200"/>
            <a:t>Solicit feedback</a:t>
          </a:r>
        </a:p>
        <a:p>
          <a:pPr marL="171450" lvl="1" indent="-171450" algn="l" defTabSz="800100">
            <a:lnSpc>
              <a:spcPct val="90000"/>
            </a:lnSpc>
            <a:spcBef>
              <a:spcPct val="0"/>
            </a:spcBef>
            <a:spcAft>
              <a:spcPct val="15000"/>
            </a:spcAft>
            <a:buChar char="•"/>
          </a:pPr>
          <a:r>
            <a:rPr lang="en-US" sz="1800" kern="1200"/>
            <a:t>Calls to action</a:t>
          </a:r>
        </a:p>
      </dsp:txBody>
      <dsp:txXfrm>
        <a:off x="5741290" y="1566350"/>
        <a:ext cx="2194689" cy="2548571"/>
      </dsp:txXfrm>
    </dsp:sp>
    <dsp:sp modelId="{495B1EBF-61BC-AE44-A42C-4B83408708B1}">
      <dsp:nvSpPr>
        <dsp:cNvPr id="0" name=""/>
        <dsp:cNvSpPr/>
      </dsp:nvSpPr>
      <dsp:spPr>
        <a:xfrm>
          <a:off x="8432517" y="1447622"/>
          <a:ext cx="2432145" cy="2786027"/>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Final Action Plan</a:t>
          </a:r>
        </a:p>
        <a:p>
          <a:pPr marL="171450" lvl="1" indent="-171450" algn="l" defTabSz="800100">
            <a:lnSpc>
              <a:spcPct val="90000"/>
            </a:lnSpc>
            <a:spcBef>
              <a:spcPct val="0"/>
            </a:spcBef>
            <a:spcAft>
              <a:spcPct val="15000"/>
            </a:spcAft>
            <a:buChar char="•"/>
          </a:pPr>
          <a:r>
            <a:rPr lang="en-US" sz="1800" kern="1200"/>
            <a:t>Share with Boards, Staff, TMM</a:t>
          </a:r>
        </a:p>
        <a:p>
          <a:pPr marL="171450" lvl="1" indent="-171450" algn="l" defTabSz="800100">
            <a:lnSpc>
              <a:spcPct val="90000"/>
            </a:lnSpc>
            <a:spcBef>
              <a:spcPct val="0"/>
            </a:spcBef>
            <a:spcAft>
              <a:spcPct val="15000"/>
            </a:spcAft>
            <a:buChar char="•"/>
          </a:pPr>
          <a:r>
            <a:rPr lang="en-US" sz="1800" kern="1200"/>
            <a:t>Begin implementing actions, with warrant articles submitted to TMM as required</a:t>
          </a:r>
        </a:p>
      </dsp:txBody>
      <dsp:txXfrm>
        <a:off x="8551245" y="1566350"/>
        <a:ext cx="2194689" cy="25485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DCE51-AF94-2748-9DB0-A9D4D67E8B9C}">
      <dsp:nvSpPr>
        <dsp:cNvPr id="0" name=""/>
        <dsp:cNvSpPr/>
      </dsp:nvSpPr>
      <dsp:spPr>
        <a:xfrm>
          <a:off x="4624936" y="6039207"/>
          <a:ext cx="431220" cy="91440"/>
        </a:xfrm>
        <a:custGeom>
          <a:avLst/>
          <a:gdLst/>
          <a:ahLst/>
          <a:cxnLst/>
          <a:rect l="0" t="0" r="0" b="0"/>
          <a:pathLst>
            <a:path>
              <a:moveTo>
                <a:pt x="0" y="45720"/>
              </a:moveTo>
              <a:lnTo>
                <a:pt x="431220" y="45720"/>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29766" y="6074147"/>
        <a:ext cx="21561" cy="21561"/>
      </dsp:txXfrm>
    </dsp:sp>
    <dsp:sp modelId="{CA1F8DD7-15E7-E94A-979B-872120D8790E}">
      <dsp:nvSpPr>
        <dsp:cNvPr id="0" name=""/>
        <dsp:cNvSpPr/>
      </dsp:nvSpPr>
      <dsp:spPr>
        <a:xfrm>
          <a:off x="2037610" y="4544265"/>
          <a:ext cx="431220" cy="1540661"/>
        </a:xfrm>
        <a:custGeom>
          <a:avLst/>
          <a:gdLst/>
          <a:ahLst/>
          <a:cxnLst/>
          <a:rect l="0" t="0" r="0" b="0"/>
          <a:pathLst>
            <a:path>
              <a:moveTo>
                <a:pt x="0" y="0"/>
              </a:moveTo>
              <a:lnTo>
                <a:pt x="215610" y="0"/>
              </a:lnTo>
              <a:lnTo>
                <a:pt x="215610" y="1540661"/>
              </a:lnTo>
              <a:lnTo>
                <a:pt x="431220" y="1540661"/>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213224" y="5274599"/>
        <a:ext cx="79993" cy="79993"/>
      </dsp:txXfrm>
    </dsp:sp>
    <dsp:sp modelId="{CF9BA825-6D06-B74B-8901-D0C5CC9D302A}">
      <dsp:nvSpPr>
        <dsp:cNvPr id="0" name=""/>
        <dsp:cNvSpPr/>
      </dsp:nvSpPr>
      <dsp:spPr>
        <a:xfrm>
          <a:off x="4624936" y="5217521"/>
          <a:ext cx="431220" cy="91440"/>
        </a:xfrm>
        <a:custGeom>
          <a:avLst/>
          <a:gdLst/>
          <a:ahLst/>
          <a:cxnLst/>
          <a:rect l="0" t="0" r="0" b="0"/>
          <a:pathLst>
            <a:path>
              <a:moveTo>
                <a:pt x="0" y="45720"/>
              </a:moveTo>
              <a:lnTo>
                <a:pt x="431220" y="45720"/>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29766" y="5252460"/>
        <a:ext cx="21561" cy="21561"/>
      </dsp:txXfrm>
    </dsp:sp>
    <dsp:sp modelId="{569D463C-9AF0-0341-B702-BD328905EBBB}">
      <dsp:nvSpPr>
        <dsp:cNvPr id="0" name=""/>
        <dsp:cNvSpPr/>
      </dsp:nvSpPr>
      <dsp:spPr>
        <a:xfrm>
          <a:off x="2037610" y="4544265"/>
          <a:ext cx="431220" cy="718975"/>
        </a:xfrm>
        <a:custGeom>
          <a:avLst/>
          <a:gdLst/>
          <a:ahLst/>
          <a:cxnLst/>
          <a:rect l="0" t="0" r="0" b="0"/>
          <a:pathLst>
            <a:path>
              <a:moveTo>
                <a:pt x="0" y="0"/>
              </a:moveTo>
              <a:lnTo>
                <a:pt x="215610" y="0"/>
              </a:lnTo>
              <a:lnTo>
                <a:pt x="215610" y="718975"/>
              </a:lnTo>
              <a:lnTo>
                <a:pt x="431220" y="718975"/>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2261" y="4882794"/>
        <a:ext cx="41918" cy="41918"/>
      </dsp:txXfrm>
    </dsp:sp>
    <dsp:sp modelId="{EB522BAA-2BF9-9B46-B4B2-CC38684B3105}">
      <dsp:nvSpPr>
        <dsp:cNvPr id="0" name=""/>
        <dsp:cNvSpPr/>
      </dsp:nvSpPr>
      <dsp:spPr>
        <a:xfrm>
          <a:off x="7212261" y="4441555"/>
          <a:ext cx="431220" cy="821686"/>
        </a:xfrm>
        <a:custGeom>
          <a:avLst/>
          <a:gdLst/>
          <a:ahLst/>
          <a:cxnLst/>
          <a:rect l="0" t="0" r="0" b="0"/>
          <a:pathLst>
            <a:path>
              <a:moveTo>
                <a:pt x="0" y="0"/>
              </a:moveTo>
              <a:lnTo>
                <a:pt x="215610" y="0"/>
              </a:lnTo>
              <a:lnTo>
                <a:pt x="215610" y="821686"/>
              </a:lnTo>
              <a:lnTo>
                <a:pt x="431220" y="821686"/>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04672" y="4829199"/>
        <a:ext cx="46398" cy="46398"/>
      </dsp:txXfrm>
    </dsp:sp>
    <dsp:sp modelId="{AC58A9B8-8CED-1743-98E0-D56D2DEB9D1D}">
      <dsp:nvSpPr>
        <dsp:cNvPr id="0" name=""/>
        <dsp:cNvSpPr/>
      </dsp:nvSpPr>
      <dsp:spPr>
        <a:xfrm>
          <a:off x="7212261" y="4395835"/>
          <a:ext cx="431220" cy="91440"/>
        </a:xfrm>
        <a:custGeom>
          <a:avLst/>
          <a:gdLst/>
          <a:ahLst/>
          <a:cxnLst/>
          <a:rect l="0" t="0" r="0" b="0"/>
          <a:pathLst>
            <a:path>
              <a:moveTo>
                <a:pt x="0" y="45720"/>
              </a:moveTo>
              <a:lnTo>
                <a:pt x="431220" y="45720"/>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17091" y="4430774"/>
        <a:ext cx="21561" cy="21561"/>
      </dsp:txXfrm>
    </dsp:sp>
    <dsp:sp modelId="{A2512B4C-844E-CF40-ADCE-6684378867EB}">
      <dsp:nvSpPr>
        <dsp:cNvPr id="0" name=""/>
        <dsp:cNvSpPr/>
      </dsp:nvSpPr>
      <dsp:spPr>
        <a:xfrm>
          <a:off x="7212261" y="3619869"/>
          <a:ext cx="431220" cy="821686"/>
        </a:xfrm>
        <a:custGeom>
          <a:avLst/>
          <a:gdLst/>
          <a:ahLst/>
          <a:cxnLst/>
          <a:rect l="0" t="0" r="0" b="0"/>
          <a:pathLst>
            <a:path>
              <a:moveTo>
                <a:pt x="0" y="821686"/>
              </a:moveTo>
              <a:lnTo>
                <a:pt x="215610" y="821686"/>
              </a:lnTo>
              <a:lnTo>
                <a:pt x="215610" y="0"/>
              </a:lnTo>
              <a:lnTo>
                <a:pt x="431220" y="0"/>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04672" y="4007513"/>
        <a:ext cx="46398" cy="46398"/>
      </dsp:txXfrm>
    </dsp:sp>
    <dsp:sp modelId="{184FCE44-AAFA-5541-869F-950C9EFB7887}">
      <dsp:nvSpPr>
        <dsp:cNvPr id="0" name=""/>
        <dsp:cNvSpPr/>
      </dsp:nvSpPr>
      <dsp:spPr>
        <a:xfrm>
          <a:off x="4624936" y="3003604"/>
          <a:ext cx="431220" cy="1437950"/>
        </a:xfrm>
        <a:custGeom>
          <a:avLst/>
          <a:gdLst/>
          <a:ahLst/>
          <a:cxnLst/>
          <a:rect l="0" t="0" r="0" b="0"/>
          <a:pathLst>
            <a:path>
              <a:moveTo>
                <a:pt x="0" y="0"/>
              </a:moveTo>
              <a:lnTo>
                <a:pt x="215610" y="0"/>
              </a:lnTo>
              <a:lnTo>
                <a:pt x="215610" y="1437950"/>
              </a:lnTo>
              <a:lnTo>
                <a:pt x="431220" y="1437950"/>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3016" y="3685049"/>
        <a:ext cx="75060" cy="75060"/>
      </dsp:txXfrm>
    </dsp:sp>
    <dsp:sp modelId="{8A1A579F-95F7-6C4F-90F2-11A10FCBB5FD}">
      <dsp:nvSpPr>
        <dsp:cNvPr id="0" name=""/>
        <dsp:cNvSpPr/>
      </dsp:nvSpPr>
      <dsp:spPr>
        <a:xfrm>
          <a:off x="7212261" y="1565653"/>
          <a:ext cx="431220" cy="1232529"/>
        </a:xfrm>
        <a:custGeom>
          <a:avLst/>
          <a:gdLst/>
          <a:ahLst/>
          <a:cxnLst/>
          <a:rect l="0" t="0" r="0" b="0"/>
          <a:pathLst>
            <a:path>
              <a:moveTo>
                <a:pt x="0" y="0"/>
              </a:moveTo>
              <a:lnTo>
                <a:pt x="215610" y="0"/>
              </a:lnTo>
              <a:lnTo>
                <a:pt x="215610" y="1232529"/>
              </a:lnTo>
              <a:lnTo>
                <a:pt x="431220" y="1232529"/>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95227" y="2149273"/>
        <a:ext cx="65289" cy="65289"/>
      </dsp:txXfrm>
    </dsp:sp>
    <dsp:sp modelId="{42619CB0-8213-DB4A-8C11-581A03B8E48A}">
      <dsp:nvSpPr>
        <dsp:cNvPr id="0" name=""/>
        <dsp:cNvSpPr/>
      </dsp:nvSpPr>
      <dsp:spPr>
        <a:xfrm>
          <a:off x="7212261" y="1565653"/>
          <a:ext cx="431220" cy="410843"/>
        </a:xfrm>
        <a:custGeom>
          <a:avLst/>
          <a:gdLst/>
          <a:ahLst/>
          <a:cxnLst/>
          <a:rect l="0" t="0" r="0" b="0"/>
          <a:pathLst>
            <a:path>
              <a:moveTo>
                <a:pt x="0" y="0"/>
              </a:moveTo>
              <a:lnTo>
                <a:pt x="215610" y="0"/>
              </a:lnTo>
              <a:lnTo>
                <a:pt x="215610" y="410843"/>
              </a:lnTo>
              <a:lnTo>
                <a:pt x="431220" y="410843"/>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12981" y="1756185"/>
        <a:ext cx="29780" cy="29780"/>
      </dsp:txXfrm>
    </dsp:sp>
    <dsp:sp modelId="{376D3D3A-03C5-254D-8A17-53903F6B3531}">
      <dsp:nvSpPr>
        <dsp:cNvPr id="0" name=""/>
        <dsp:cNvSpPr/>
      </dsp:nvSpPr>
      <dsp:spPr>
        <a:xfrm>
          <a:off x="7212261" y="1154810"/>
          <a:ext cx="431220" cy="410843"/>
        </a:xfrm>
        <a:custGeom>
          <a:avLst/>
          <a:gdLst/>
          <a:ahLst/>
          <a:cxnLst/>
          <a:rect l="0" t="0" r="0" b="0"/>
          <a:pathLst>
            <a:path>
              <a:moveTo>
                <a:pt x="0" y="410843"/>
              </a:moveTo>
              <a:lnTo>
                <a:pt x="215610" y="410843"/>
              </a:lnTo>
              <a:lnTo>
                <a:pt x="215610" y="0"/>
              </a:lnTo>
              <a:lnTo>
                <a:pt x="431220" y="0"/>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12981" y="1345342"/>
        <a:ext cx="29780" cy="29780"/>
      </dsp:txXfrm>
    </dsp:sp>
    <dsp:sp modelId="{1237A4B8-7BBC-344B-9A22-1117906EDAEB}">
      <dsp:nvSpPr>
        <dsp:cNvPr id="0" name=""/>
        <dsp:cNvSpPr/>
      </dsp:nvSpPr>
      <dsp:spPr>
        <a:xfrm>
          <a:off x="7212261" y="333124"/>
          <a:ext cx="431220" cy="1232529"/>
        </a:xfrm>
        <a:custGeom>
          <a:avLst/>
          <a:gdLst/>
          <a:ahLst/>
          <a:cxnLst/>
          <a:rect l="0" t="0" r="0" b="0"/>
          <a:pathLst>
            <a:path>
              <a:moveTo>
                <a:pt x="0" y="1232529"/>
              </a:moveTo>
              <a:lnTo>
                <a:pt x="215610" y="1232529"/>
              </a:lnTo>
              <a:lnTo>
                <a:pt x="215610" y="0"/>
              </a:lnTo>
              <a:lnTo>
                <a:pt x="431220" y="0"/>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95227" y="916744"/>
        <a:ext cx="65289" cy="65289"/>
      </dsp:txXfrm>
    </dsp:sp>
    <dsp:sp modelId="{B56F1E28-8572-B640-A17D-F750770DD7BA}">
      <dsp:nvSpPr>
        <dsp:cNvPr id="0" name=""/>
        <dsp:cNvSpPr/>
      </dsp:nvSpPr>
      <dsp:spPr>
        <a:xfrm>
          <a:off x="4624936" y="1565653"/>
          <a:ext cx="431220" cy="1437950"/>
        </a:xfrm>
        <a:custGeom>
          <a:avLst/>
          <a:gdLst/>
          <a:ahLst/>
          <a:cxnLst/>
          <a:rect l="0" t="0" r="0" b="0"/>
          <a:pathLst>
            <a:path>
              <a:moveTo>
                <a:pt x="0" y="1437950"/>
              </a:moveTo>
              <a:lnTo>
                <a:pt x="215610" y="1437950"/>
              </a:lnTo>
              <a:lnTo>
                <a:pt x="215610" y="0"/>
              </a:lnTo>
              <a:lnTo>
                <a:pt x="431220" y="0"/>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3016" y="2247098"/>
        <a:ext cx="75060" cy="75060"/>
      </dsp:txXfrm>
    </dsp:sp>
    <dsp:sp modelId="{84DD1F06-7E3A-C44F-8C8C-C6B9327442CE}">
      <dsp:nvSpPr>
        <dsp:cNvPr id="0" name=""/>
        <dsp:cNvSpPr/>
      </dsp:nvSpPr>
      <dsp:spPr>
        <a:xfrm>
          <a:off x="2037610" y="3003604"/>
          <a:ext cx="431220" cy="1540661"/>
        </a:xfrm>
        <a:custGeom>
          <a:avLst/>
          <a:gdLst/>
          <a:ahLst/>
          <a:cxnLst/>
          <a:rect l="0" t="0" r="0" b="0"/>
          <a:pathLst>
            <a:path>
              <a:moveTo>
                <a:pt x="0" y="1540661"/>
              </a:moveTo>
              <a:lnTo>
                <a:pt x="215610" y="1540661"/>
              </a:lnTo>
              <a:lnTo>
                <a:pt x="215610" y="0"/>
              </a:lnTo>
              <a:lnTo>
                <a:pt x="431220" y="0"/>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213224" y="3733938"/>
        <a:ext cx="79993" cy="79993"/>
      </dsp:txXfrm>
    </dsp:sp>
    <dsp:sp modelId="{14740C17-AFD2-CC46-9E9D-FB1155EDCC76}">
      <dsp:nvSpPr>
        <dsp:cNvPr id="0" name=""/>
        <dsp:cNvSpPr/>
      </dsp:nvSpPr>
      <dsp:spPr>
        <a:xfrm rot="16200000">
          <a:off x="-20929" y="4215591"/>
          <a:ext cx="3459731" cy="657348"/>
        </a:xfrm>
        <a:prstGeom prst="rect">
          <a:avLst/>
        </a:prstGeom>
        <a:solidFill>
          <a:schemeClr val="bg1">
            <a:lumMod val="50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Needham Town Government</a:t>
          </a:r>
        </a:p>
      </dsp:txBody>
      <dsp:txXfrm>
        <a:off x="-20929" y="4215591"/>
        <a:ext cx="3459731" cy="657348"/>
      </dsp:txXfrm>
    </dsp:sp>
    <dsp:sp modelId="{DC0092B9-602F-454D-911F-8AB27C1104FF}">
      <dsp:nvSpPr>
        <dsp:cNvPr id="0" name=""/>
        <dsp:cNvSpPr/>
      </dsp:nvSpPr>
      <dsp:spPr>
        <a:xfrm>
          <a:off x="2468831" y="2674930"/>
          <a:ext cx="2156104" cy="657348"/>
        </a:xfrm>
        <a:prstGeom prst="rect">
          <a:avLst/>
        </a:prstGeom>
        <a:solidFill>
          <a:schemeClr val="accent5"/>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Executive</a:t>
          </a:r>
        </a:p>
      </dsp:txBody>
      <dsp:txXfrm>
        <a:off x="2468831" y="2674930"/>
        <a:ext cx="2156104" cy="657348"/>
      </dsp:txXfrm>
    </dsp:sp>
    <dsp:sp modelId="{F4BB5AA5-7968-7B42-9B2C-9DB49A454FA6}">
      <dsp:nvSpPr>
        <dsp:cNvPr id="0" name=""/>
        <dsp:cNvSpPr/>
      </dsp:nvSpPr>
      <dsp:spPr>
        <a:xfrm>
          <a:off x="5056157" y="1236979"/>
          <a:ext cx="2156104" cy="657348"/>
        </a:xfrm>
        <a:prstGeom prst="rect">
          <a:avLst/>
        </a:prstGeom>
        <a:solidFill>
          <a:schemeClr val="accent5"/>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Elected Boards</a:t>
          </a:r>
        </a:p>
      </dsp:txBody>
      <dsp:txXfrm>
        <a:off x="5056157" y="1236979"/>
        <a:ext cx="2156104" cy="657348"/>
      </dsp:txXfrm>
    </dsp:sp>
    <dsp:sp modelId="{F065A0F0-F61C-FE4C-9C00-ACACEDBC0844}">
      <dsp:nvSpPr>
        <dsp:cNvPr id="0" name=""/>
        <dsp:cNvSpPr/>
      </dsp:nvSpPr>
      <dsp:spPr>
        <a:xfrm>
          <a:off x="7643482" y="4450"/>
          <a:ext cx="2156104" cy="657348"/>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Select Board</a:t>
          </a:r>
        </a:p>
      </dsp:txBody>
      <dsp:txXfrm>
        <a:off x="7643482" y="4450"/>
        <a:ext cx="2156104" cy="657348"/>
      </dsp:txXfrm>
    </dsp:sp>
    <dsp:sp modelId="{F509C59E-31FB-774E-B873-A148E3DF654D}">
      <dsp:nvSpPr>
        <dsp:cNvPr id="0" name=""/>
        <dsp:cNvSpPr/>
      </dsp:nvSpPr>
      <dsp:spPr>
        <a:xfrm>
          <a:off x="7643482" y="826136"/>
          <a:ext cx="2156104" cy="657348"/>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Planning Board</a:t>
          </a:r>
        </a:p>
      </dsp:txBody>
      <dsp:txXfrm>
        <a:off x="7643482" y="826136"/>
        <a:ext cx="2156104" cy="657348"/>
      </dsp:txXfrm>
    </dsp:sp>
    <dsp:sp modelId="{8E29FABA-86E3-9842-A791-89440D453064}">
      <dsp:nvSpPr>
        <dsp:cNvPr id="0" name=""/>
        <dsp:cNvSpPr/>
      </dsp:nvSpPr>
      <dsp:spPr>
        <a:xfrm>
          <a:off x="7643482" y="1647822"/>
          <a:ext cx="2156104" cy="657348"/>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Park &amp; Rec</a:t>
          </a:r>
        </a:p>
      </dsp:txBody>
      <dsp:txXfrm>
        <a:off x="7643482" y="1647822"/>
        <a:ext cx="2156104" cy="657348"/>
      </dsp:txXfrm>
    </dsp:sp>
    <dsp:sp modelId="{EBDA3D53-FA53-3A43-98B2-B6C380460CAF}">
      <dsp:nvSpPr>
        <dsp:cNvPr id="0" name=""/>
        <dsp:cNvSpPr/>
      </dsp:nvSpPr>
      <dsp:spPr>
        <a:xfrm>
          <a:off x="7643482" y="2469508"/>
          <a:ext cx="2156104" cy="657348"/>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School Committee</a:t>
          </a:r>
        </a:p>
      </dsp:txBody>
      <dsp:txXfrm>
        <a:off x="7643482" y="2469508"/>
        <a:ext cx="2156104" cy="657348"/>
      </dsp:txXfrm>
    </dsp:sp>
    <dsp:sp modelId="{B6832A81-A814-4C4D-A8D6-62BE14145FBF}">
      <dsp:nvSpPr>
        <dsp:cNvPr id="0" name=""/>
        <dsp:cNvSpPr/>
      </dsp:nvSpPr>
      <dsp:spPr>
        <a:xfrm>
          <a:off x="5056157" y="4112880"/>
          <a:ext cx="2156104" cy="657348"/>
        </a:xfrm>
        <a:prstGeom prst="rect">
          <a:avLst/>
        </a:prstGeom>
        <a:solidFill>
          <a:schemeClr val="accent5"/>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Appointed Boards</a:t>
          </a:r>
        </a:p>
      </dsp:txBody>
      <dsp:txXfrm>
        <a:off x="5056157" y="4112880"/>
        <a:ext cx="2156104" cy="657348"/>
      </dsp:txXfrm>
    </dsp:sp>
    <dsp:sp modelId="{E44D568B-233A-5648-AFA3-E1330CFE1782}">
      <dsp:nvSpPr>
        <dsp:cNvPr id="0" name=""/>
        <dsp:cNvSpPr/>
      </dsp:nvSpPr>
      <dsp:spPr>
        <a:xfrm>
          <a:off x="7643482" y="3291194"/>
          <a:ext cx="2156104" cy="657348"/>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Finance Committee</a:t>
          </a:r>
        </a:p>
      </dsp:txBody>
      <dsp:txXfrm>
        <a:off x="7643482" y="3291194"/>
        <a:ext cx="2156104" cy="657348"/>
      </dsp:txXfrm>
    </dsp:sp>
    <dsp:sp modelId="{9F6F4685-A427-0B41-86CB-668497DDB02C}">
      <dsp:nvSpPr>
        <dsp:cNvPr id="0" name=""/>
        <dsp:cNvSpPr/>
      </dsp:nvSpPr>
      <dsp:spPr>
        <a:xfrm>
          <a:off x="7643482" y="4112880"/>
          <a:ext cx="2156104" cy="657348"/>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Conservation Commission</a:t>
          </a:r>
        </a:p>
      </dsp:txBody>
      <dsp:txXfrm>
        <a:off x="7643482" y="4112880"/>
        <a:ext cx="2156104" cy="657348"/>
      </dsp:txXfrm>
    </dsp:sp>
    <dsp:sp modelId="{656062B4-9096-7046-BF15-DF775171AF1E}">
      <dsp:nvSpPr>
        <dsp:cNvPr id="0" name=""/>
        <dsp:cNvSpPr/>
      </dsp:nvSpPr>
      <dsp:spPr>
        <a:xfrm>
          <a:off x="7643482" y="4934566"/>
          <a:ext cx="2156104" cy="657348"/>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Council of Economic Advisors</a:t>
          </a:r>
        </a:p>
      </dsp:txBody>
      <dsp:txXfrm>
        <a:off x="7643482" y="4934566"/>
        <a:ext cx="2156104" cy="657348"/>
      </dsp:txXfrm>
    </dsp:sp>
    <dsp:sp modelId="{6F35053A-CE31-5644-8A42-4EF27DBC45B6}">
      <dsp:nvSpPr>
        <dsp:cNvPr id="0" name=""/>
        <dsp:cNvSpPr/>
      </dsp:nvSpPr>
      <dsp:spPr>
        <a:xfrm>
          <a:off x="2468831" y="4934566"/>
          <a:ext cx="2156104" cy="657348"/>
        </a:xfrm>
        <a:prstGeom prst="rect">
          <a:avLst/>
        </a:prstGeom>
        <a:solidFill>
          <a:schemeClr val="accent5"/>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Legislative</a:t>
          </a:r>
        </a:p>
      </dsp:txBody>
      <dsp:txXfrm>
        <a:off x="2468831" y="4934566"/>
        <a:ext cx="2156104" cy="657348"/>
      </dsp:txXfrm>
    </dsp:sp>
    <dsp:sp modelId="{05B01729-C5E1-C640-9140-24EE8AE0FB48}">
      <dsp:nvSpPr>
        <dsp:cNvPr id="0" name=""/>
        <dsp:cNvSpPr/>
      </dsp:nvSpPr>
      <dsp:spPr>
        <a:xfrm>
          <a:off x="5056157" y="4934566"/>
          <a:ext cx="2156104" cy="657348"/>
        </a:xfrm>
        <a:prstGeom prst="rect">
          <a:avLst/>
        </a:prstGeom>
        <a:solidFill>
          <a:schemeClr val="accent5"/>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Town Meeting</a:t>
          </a:r>
        </a:p>
      </dsp:txBody>
      <dsp:txXfrm>
        <a:off x="5056157" y="4934566"/>
        <a:ext cx="2156104" cy="657348"/>
      </dsp:txXfrm>
    </dsp:sp>
    <dsp:sp modelId="{AC3D091D-B15C-E84F-9623-546F341FC368}">
      <dsp:nvSpPr>
        <dsp:cNvPr id="0" name=""/>
        <dsp:cNvSpPr/>
      </dsp:nvSpPr>
      <dsp:spPr>
        <a:xfrm>
          <a:off x="2468831" y="5756253"/>
          <a:ext cx="2156104" cy="657348"/>
        </a:xfrm>
        <a:prstGeom prst="rect">
          <a:avLst/>
        </a:prstGeom>
        <a:solidFill>
          <a:schemeClr val="accent5"/>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Town Manager</a:t>
          </a:r>
        </a:p>
      </dsp:txBody>
      <dsp:txXfrm>
        <a:off x="2468831" y="5756253"/>
        <a:ext cx="2156104" cy="657348"/>
      </dsp:txXfrm>
    </dsp:sp>
    <dsp:sp modelId="{2632BEFC-93FE-954D-993E-20751D0660B9}">
      <dsp:nvSpPr>
        <dsp:cNvPr id="0" name=""/>
        <dsp:cNvSpPr/>
      </dsp:nvSpPr>
      <dsp:spPr>
        <a:xfrm>
          <a:off x="5056157" y="5756253"/>
          <a:ext cx="2156104" cy="657348"/>
        </a:xfrm>
        <a:prstGeom prst="rect">
          <a:avLst/>
        </a:prstGeom>
        <a:solidFill>
          <a:schemeClr val="accent5"/>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Departments</a:t>
          </a:r>
        </a:p>
      </dsp:txBody>
      <dsp:txXfrm>
        <a:off x="5056157" y="5756253"/>
        <a:ext cx="2156104" cy="6573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3585A-AC96-814F-A920-3CCAEE92EB64}">
      <dsp:nvSpPr>
        <dsp:cNvPr id="0" name=""/>
        <dsp:cNvSpPr/>
      </dsp:nvSpPr>
      <dsp:spPr>
        <a:xfrm>
          <a:off x="3687" y="1597088"/>
          <a:ext cx="0" cy="2950542"/>
        </a:xfrm>
        <a:prstGeom prst="line">
          <a:avLst/>
        </a:prstGeom>
        <a:solidFill>
          <a:schemeClr val="lt1">
            <a:alpha val="90000"/>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DCE805-2FB0-6641-B3E9-BC011B521812}">
      <dsp:nvSpPr>
        <dsp:cNvPr id="0" name=""/>
        <dsp:cNvSpPr/>
      </dsp:nvSpPr>
      <dsp:spPr>
        <a:xfrm>
          <a:off x="90162" y="1392090"/>
          <a:ext cx="1551821" cy="132774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in">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38100" h="38100"/>
        </a:sp3d>
      </dsp:spPr>
      <dsp:style>
        <a:lnRef idx="2">
          <a:scrgbClr r="0" g="0" b="0"/>
        </a:lnRef>
        <a:fillRef idx="1">
          <a:scrgbClr r="0" g="0" b="0"/>
        </a:fillRef>
        <a:effectRef idx="0">
          <a:scrgbClr r="0" g="0" b="0"/>
        </a:effectRef>
        <a:fontRef idx="minor">
          <a:schemeClr val="lt1"/>
        </a:fontRef>
      </dsp:style>
    </dsp:sp>
    <dsp:sp modelId="{7B2257C9-6BAB-C049-A5E3-19462F4249CE}">
      <dsp:nvSpPr>
        <dsp:cNvPr id="0" name=""/>
        <dsp:cNvSpPr/>
      </dsp:nvSpPr>
      <dsp:spPr>
        <a:xfrm>
          <a:off x="85646" y="3023183"/>
          <a:ext cx="1551821" cy="1524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114300" lvl="1" indent="-114300" algn="l" defTabSz="622300">
            <a:lnSpc>
              <a:spcPct val="90000"/>
            </a:lnSpc>
            <a:spcBef>
              <a:spcPct val="0"/>
            </a:spcBef>
            <a:spcAft>
              <a:spcPts val="852"/>
            </a:spcAft>
            <a:buChar char="•"/>
          </a:pPr>
          <a:r>
            <a:rPr lang="en-US" sz="1400" kern="1200"/>
            <a:t>Sustainable Transportation Plan</a:t>
          </a:r>
        </a:p>
        <a:p>
          <a:pPr marL="114300" lvl="1" indent="-114300" algn="l" defTabSz="622300">
            <a:lnSpc>
              <a:spcPct val="90000"/>
            </a:lnSpc>
            <a:spcBef>
              <a:spcPct val="0"/>
            </a:spcBef>
            <a:spcAft>
              <a:spcPts val="852"/>
            </a:spcAft>
            <a:buChar char="•"/>
          </a:pPr>
          <a:r>
            <a:rPr lang="en-US" sz="1400" kern="1200"/>
            <a:t>Electrify fleets</a:t>
          </a:r>
        </a:p>
        <a:p>
          <a:pPr marL="114300" lvl="1" indent="-114300" algn="l" defTabSz="622300">
            <a:lnSpc>
              <a:spcPct val="90000"/>
            </a:lnSpc>
            <a:spcBef>
              <a:spcPct val="0"/>
            </a:spcBef>
            <a:spcAft>
              <a:spcPts val="852"/>
            </a:spcAft>
            <a:buChar char="•"/>
          </a:pPr>
          <a:r>
            <a:rPr lang="en-US" sz="1400" kern="1200"/>
            <a:t>Promote EV adoption</a:t>
          </a:r>
        </a:p>
        <a:p>
          <a:pPr marL="114300" lvl="1" indent="-114300" algn="l" defTabSz="622300">
            <a:lnSpc>
              <a:spcPct val="90000"/>
            </a:lnSpc>
            <a:spcBef>
              <a:spcPct val="0"/>
            </a:spcBef>
            <a:spcAft>
              <a:spcPts val="852"/>
            </a:spcAft>
            <a:buChar char="•"/>
          </a:pPr>
          <a:r>
            <a:rPr lang="en-US" sz="1400" kern="1200"/>
            <a:t>Electrify landscaping eq</a:t>
          </a:r>
          <a:r>
            <a:rPr lang="en-US" sz="1400" b="0" kern="1200"/>
            <a:t>uipment</a:t>
          </a:r>
        </a:p>
        <a:p>
          <a:pPr marL="114300" lvl="1" indent="-114300" algn="l" defTabSz="622300" rtl="0">
            <a:lnSpc>
              <a:spcPct val="90000"/>
            </a:lnSpc>
            <a:spcBef>
              <a:spcPct val="0"/>
            </a:spcBef>
            <a:spcAft>
              <a:spcPts val="852"/>
            </a:spcAft>
            <a:buChar char="•"/>
          </a:pPr>
          <a:r>
            <a:rPr lang="en-US" sz="1400" kern="1200">
              <a:latin typeface="Gill Sans MT" panose="020B0502020104020203"/>
              <a:ea typeface="+mn-ea"/>
              <a:cs typeface="+mn-cs"/>
            </a:rPr>
            <a:t>Facilitate walking</a:t>
          </a:r>
          <a:r>
            <a:rPr lang="en-US" sz="1400" b="0" kern="1200"/>
            <a:t>/cycling</a:t>
          </a:r>
        </a:p>
      </dsp:txBody>
      <dsp:txXfrm>
        <a:off x="85646" y="3023183"/>
        <a:ext cx="1551821" cy="1524446"/>
      </dsp:txXfrm>
    </dsp:sp>
    <dsp:sp modelId="{8515E0F2-098C-2C42-B8B8-C13A6E5F3B2E}">
      <dsp:nvSpPr>
        <dsp:cNvPr id="0" name=""/>
        <dsp:cNvSpPr/>
      </dsp:nvSpPr>
      <dsp:spPr>
        <a:xfrm>
          <a:off x="86130" y="585313"/>
          <a:ext cx="1550526" cy="733973"/>
        </a:xfrm>
        <a:prstGeom prst="rect">
          <a:avLst/>
        </a:prstGeom>
        <a:solidFill>
          <a:srgbClr val="31C0E4"/>
        </a:solidFill>
        <a:ln w="12700" cap="flat" cmpd="sng" algn="in">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6985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a:t>Zero Emissions Transportation</a:t>
          </a:r>
        </a:p>
      </dsp:txBody>
      <dsp:txXfrm>
        <a:off x="86130" y="585313"/>
        <a:ext cx="1550526" cy="733973"/>
      </dsp:txXfrm>
    </dsp:sp>
    <dsp:sp modelId="{CFC7A0E3-0236-DF46-9BA0-4D59CC8FED29}">
      <dsp:nvSpPr>
        <dsp:cNvPr id="0" name=""/>
        <dsp:cNvSpPr/>
      </dsp:nvSpPr>
      <dsp:spPr>
        <a:xfrm>
          <a:off x="1972883" y="1597088"/>
          <a:ext cx="0" cy="2950542"/>
        </a:xfrm>
        <a:prstGeom prst="line">
          <a:avLst/>
        </a:prstGeom>
        <a:solidFill>
          <a:schemeClr val="lt1">
            <a:alpha val="90000"/>
            <a:hueOff val="0"/>
            <a:satOff val="0"/>
            <a:lumOff val="0"/>
            <a:alphaOff val="0"/>
          </a:schemeClr>
        </a:solidFill>
        <a:ln w="12700" cap="flat" cmpd="sng" algn="in">
          <a:solidFill>
            <a:schemeClr val="accent5">
              <a:hueOff val="3822936"/>
              <a:satOff val="-8167"/>
              <a:lumOff val="-3412"/>
              <a:alphaOff val="0"/>
            </a:schemeClr>
          </a:solidFill>
          <a:prstDash val="solid"/>
        </a:ln>
        <a:effectLst/>
      </dsp:spPr>
      <dsp:style>
        <a:lnRef idx="2">
          <a:scrgbClr r="0" g="0" b="0"/>
        </a:lnRef>
        <a:fillRef idx="1">
          <a:scrgbClr r="0" g="0" b="0"/>
        </a:fillRef>
        <a:effectRef idx="0">
          <a:scrgbClr r="0" g="0" b="0"/>
        </a:effectRef>
        <a:fontRef idx="minor"/>
      </dsp:style>
    </dsp:sp>
    <dsp:sp modelId="{8BA58B07-AE31-8A47-AEF9-E9C3756BE8AF}">
      <dsp:nvSpPr>
        <dsp:cNvPr id="0" name=""/>
        <dsp:cNvSpPr/>
      </dsp:nvSpPr>
      <dsp:spPr>
        <a:xfrm>
          <a:off x="2036127" y="1392090"/>
          <a:ext cx="1550517" cy="132774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12700" cap="flat" cmpd="sng" algn="in">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38100" h="38100"/>
        </a:sp3d>
      </dsp:spPr>
      <dsp:style>
        <a:lnRef idx="2">
          <a:scrgbClr r="0" g="0" b="0"/>
        </a:lnRef>
        <a:fillRef idx="1">
          <a:scrgbClr r="0" g="0" b="0"/>
        </a:fillRef>
        <a:effectRef idx="0">
          <a:scrgbClr r="0" g="0" b="0"/>
        </a:effectRef>
        <a:fontRef idx="minor">
          <a:schemeClr val="lt1"/>
        </a:fontRef>
      </dsp:style>
    </dsp:sp>
    <dsp:sp modelId="{596A8713-C9E6-AB45-BC6B-9A513DD45E56}">
      <dsp:nvSpPr>
        <dsp:cNvPr id="0" name=""/>
        <dsp:cNvSpPr/>
      </dsp:nvSpPr>
      <dsp:spPr>
        <a:xfrm>
          <a:off x="2054842" y="3023183"/>
          <a:ext cx="1551821" cy="1524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114300" lvl="1" indent="-114300" algn="l" defTabSz="622300">
            <a:lnSpc>
              <a:spcPct val="90000"/>
            </a:lnSpc>
            <a:spcBef>
              <a:spcPct val="0"/>
            </a:spcBef>
            <a:spcAft>
              <a:spcPts val="852"/>
            </a:spcAft>
            <a:buChar char="•"/>
          </a:pPr>
          <a:r>
            <a:rPr lang="en-US" sz="1400" kern="1200"/>
            <a:t>NZE municipal Buildings</a:t>
          </a:r>
        </a:p>
        <a:p>
          <a:pPr marL="114300" lvl="1" indent="-114300" algn="l" defTabSz="622300">
            <a:lnSpc>
              <a:spcPct val="90000"/>
            </a:lnSpc>
            <a:spcBef>
              <a:spcPct val="0"/>
            </a:spcBef>
            <a:spcAft>
              <a:spcPts val="852"/>
            </a:spcAft>
            <a:buChar char="•"/>
          </a:pPr>
          <a:r>
            <a:rPr lang="en-US" sz="1400" kern="1200" err="1"/>
            <a:t>Opt</a:t>
          </a:r>
          <a:r>
            <a:rPr lang="en-US" sz="1400" kern="1200"/>
            <a:t> into PACE</a:t>
          </a:r>
        </a:p>
        <a:p>
          <a:pPr marL="114300" lvl="1" indent="-114300" algn="l" defTabSz="622300">
            <a:lnSpc>
              <a:spcPct val="90000"/>
            </a:lnSpc>
            <a:spcBef>
              <a:spcPct val="0"/>
            </a:spcBef>
            <a:spcAft>
              <a:spcPts val="852"/>
            </a:spcAft>
            <a:buChar char="•"/>
          </a:pPr>
          <a:r>
            <a:rPr lang="en-US" sz="1400" kern="1200"/>
            <a:t>Voluntary BERDO</a:t>
          </a:r>
        </a:p>
        <a:p>
          <a:pPr marL="114300" lvl="1" indent="-114300" algn="l" defTabSz="622300" rtl="0">
            <a:lnSpc>
              <a:spcPct val="90000"/>
            </a:lnSpc>
            <a:spcBef>
              <a:spcPct val="0"/>
            </a:spcBef>
            <a:spcAft>
              <a:spcPts val="852"/>
            </a:spcAft>
            <a:buChar char="•"/>
          </a:pPr>
          <a:r>
            <a:rPr lang="en-US" sz="1400" kern="1200"/>
            <a:t>MassSave incentives for </a:t>
          </a:r>
          <a:r>
            <a:rPr lang="en-US" sz="1400" kern="1200">
              <a:latin typeface="Gill Sans MT" panose="020B0502020104020203"/>
              <a:ea typeface="+mn-ea"/>
              <a:cs typeface="+mn-cs"/>
            </a:rPr>
            <a:t>decarbonizing</a:t>
          </a:r>
          <a:r>
            <a:rPr lang="en-US" sz="1400" kern="1200">
              <a:latin typeface="Impact" panose="020B0806030902050204"/>
            </a:rPr>
            <a:t> </a:t>
          </a:r>
          <a:r>
            <a:rPr lang="en-US" sz="1400" kern="1200"/>
            <a:t>HVAC</a:t>
          </a:r>
        </a:p>
        <a:p>
          <a:pPr marL="114300" lvl="1" indent="-114300" algn="l" defTabSz="622300">
            <a:lnSpc>
              <a:spcPct val="90000"/>
            </a:lnSpc>
            <a:spcBef>
              <a:spcPct val="0"/>
            </a:spcBef>
            <a:spcAft>
              <a:spcPts val="852"/>
            </a:spcAft>
            <a:buChar char="•"/>
          </a:pPr>
          <a:r>
            <a:rPr lang="en-US" sz="1400" kern="1200"/>
            <a:t>Solar requirements for large buildings</a:t>
          </a:r>
        </a:p>
      </dsp:txBody>
      <dsp:txXfrm>
        <a:off x="2054842" y="3023183"/>
        <a:ext cx="1551821" cy="1524446"/>
      </dsp:txXfrm>
    </dsp:sp>
    <dsp:sp modelId="{BAFA0894-6BD7-6545-A19C-4088B30EDC5F}">
      <dsp:nvSpPr>
        <dsp:cNvPr id="0" name=""/>
        <dsp:cNvSpPr/>
      </dsp:nvSpPr>
      <dsp:spPr>
        <a:xfrm>
          <a:off x="2045220" y="585313"/>
          <a:ext cx="1545330" cy="733973"/>
        </a:xfrm>
        <a:prstGeom prst="rect">
          <a:avLst/>
        </a:prstGeom>
        <a:solidFill>
          <a:srgbClr val="369683"/>
        </a:solidFill>
        <a:ln w="12700" cap="flat" cmpd="sng" algn="in">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6985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a:t>Net Zero Buildings</a:t>
          </a:r>
        </a:p>
      </dsp:txBody>
      <dsp:txXfrm>
        <a:off x="2045220" y="585313"/>
        <a:ext cx="1545330" cy="733973"/>
      </dsp:txXfrm>
    </dsp:sp>
    <dsp:sp modelId="{FDF2BDF4-3EDC-0646-9764-6585E1505491}">
      <dsp:nvSpPr>
        <dsp:cNvPr id="0" name=""/>
        <dsp:cNvSpPr/>
      </dsp:nvSpPr>
      <dsp:spPr>
        <a:xfrm>
          <a:off x="3942079" y="1597088"/>
          <a:ext cx="0" cy="2950542"/>
        </a:xfrm>
        <a:prstGeom prst="line">
          <a:avLst/>
        </a:prstGeom>
        <a:solidFill>
          <a:schemeClr val="lt1">
            <a:alpha val="90000"/>
            <a:hueOff val="0"/>
            <a:satOff val="0"/>
            <a:lumOff val="0"/>
            <a:alphaOff val="0"/>
          </a:schemeClr>
        </a:solidFill>
        <a:ln w="12700" cap="flat" cmpd="sng" algn="in">
          <a:solidFill>
            <a:schemeClr val="accent5">
              <a:hueOff val="7645872"/>
              <a:satOff val="-16335"/>
              <a:lumOff val="-6824"/>
              <a:alphaOff val="0"/>
            </a:schemeClr>
          </a:solidFill>
          <a:prstDash val="solid"/>
        </a:ln>
        <a:effectLst/>
      </dsp:spPr>
      <dsp:style>
        <a:lnRef idx="2">
          <a:scrgbClr r="0" g="0" b="0"/>
        </a:lnRef>
        <a:fillRef idx="1">
          <a:scrgbClr r="0" g="0" b="0"/>
        </a:fillRef>
        <a:effectRef idx="0">
          <a:scrgbClr r="0" g="0" b="0"/>
        </a:effectRef>
        <a:fontRef idx="minor"/>
      </dsp:style>
    </dsp:sp>
    <dsp:sp modelId="{1D84B642-87DC-4842-9129-A3D5A07D3C9A}">
      <dsp:nvSpPr>
        <dsp:cNvPr id="0" name=""/>
        <dsp:cNvSpPr/>
      </dsp:nvSpPr>
      <dsp:spPr>
        <a:xfrm>
          <a:off x="4003818" y="1392090"/>
          <a:ext cx="1550517" cy="132774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in">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38100" h="38100"/>
        </a:sp3d>
      </dsp:spPr>
      <dsp:style>
        <a:lnRef idx="2">
          <a:scrgbClr r="0" g="0" b="0"/>
        </a:lnRef>
        <a:fillRef idx="1">
          <a:scrgbClr r="0" g="0" b="0"/>
        </a:fillRef>
        <a:effectRef idx="0">
          <a:scrgbClr r="0" g="0" b="0"/>
        </a:effectRef>
        <a:fontRef idx="minor">
          <a:schemeClr val="lt1"/>
        </a:fontRef>
      </dsp:style>
    </dsp:sp>
    <dsp:sp modelId="{F9F77722-5BA6-9A4D-AEA9-3179C57CCE63}">
      <dsp:nvSpPr>
        <dsp:cNvPr id="0" name=""/>
        <dsp:cNvSpPr/>
      </dsp:nvSpPr>
      <dsp:spPr>
        <a:xfrm>
          <a:off x="4024039" y="3023183"/>
          <a:ext cx="1551821" cy="1524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114300" lvl="1" indent="-114300" algn="l" defTabSz="622300">
            <a:lnSpc>
              <a:spcPct val="90000"/>
            </a:lnSpc>
            <a:spcBef>
              <a:spcPct val="0"/>
            </a:spcBef>
            <a:spcAft>
              <a:spcPts val="852"/>
            </a:spcAft>
            <a:buChar char="•"/>
          </a:pPr>
          <a:r>
            <a:rPr lang="en-US" sz="1400" kern="1200"/>
            <a:t>Community Electricity Aggregation</a:t>
          </a:r>
        </a:p>
        <a:p>
          <a:pPr marL="114300" lvl="1" indent="-114300" algn="l" defTabSz="622300">
            <a:lnSpc>
              <a:spcPct val="90000"/>
            </a:lnSpc>
            <a:spcBef>
              <a:spcPct val="0"/>
            </a:spcBef>
            <a:spcAft>
              <a:spcPts val="852"/>
            </a:spcAft>
            <a:buChar char="•"/>
          </a:pPr>
          <a:r>
            <a:rPr lang="en-US" sz="1400" kern="1200"/>
            <a:t>Residential Solar</a:t>
          </a:r>
        </a:p>
        <a:p>
          <a:pPr marL="114300" lvl="1" indent="-114300" algn="l" defTabSz="622300">
            <a:lnSpc>
              <a:spcPct val="90000"/>
            </a:lnSpc>
            <a:spcBef>
              <a:spcPct val="0"/>
            </a:spcBef>
            <a:spcAft>
              <a:spcPts val="852"/>
            </a:spcAft>
            <a:buChar char="•"/>
          </a:pPr>
          <a:r>
            <a:rPr lang="en-US" sz="1400" kern="1200"/>
            <a:t>Renewable Portfolio Standards</a:t>
          </a:r>
        </a:p>
        <a:p>
          <a:pPr marL="114300" lvl="1" indent="-114300" algn="l" defTabSz="622300">
            <a:lnSpc>
              <a:spcPct val="90000"/>
            </a:lnSpc>
            <a:spcBef>
              <a:spcPct val="0"/>
            </a:spcBef>
            <a:spcAft>
              <a:spcPts val="852"/>
            </a:spcAft>
            <a:buChar char="•"/>
          </a:pPr>
          <a:r>
            <a:rPr lang="en-US" sz="1400" kern="1200"/>
            <a:t>Municipal Renewable sites</a:t>
          </a:r>
        </a:p>
        <a:p>
          <a:pPr marL="114300" lvl="1" indent="-114300" algn="l" defTabSz="622300">
            <a:lnSpc>
              <a:spcPct val="90000"/>
            </a:lnSpc>
            <a:spcBef>
              <a:spcPct val="0"/>
            </a:spcBef>
            <a:spcAft>
              <a:spcPts val="852"/>
            </a:spcAft>
            <a:buChar char="•"/>
          </a:pPr>
          <a:r>
            <a:rPr lang="en-US" sz="1400" kern="1200"/>
            <a:t>Community Geotherm</a:t>
          </a:r>
          <a:r>
            <a:rPr lang="en-US" sz="1600" kern="1200"/>
            <a:t>al	</a:t>
          </a:r>
        </a:p>
        <a:p>
          <a:pPr marL="171450" lvl="1" indent="-171450" algn="l" defTabSz="711200">
            <a:lnSpc>
              <a:spcPct val="90000"/>
            </a:lnSpc>
            <a:spcBef>
              <a:spcPct val="0"/>
            </a:spcBef>
            <a:spcAft>
              <a:spcPct val="15000"/>
            </a:spcAft>
            <a:buChar char="•"/>
          </a:pPr>
          <a:endParaRPr lang="en-US" sz="1600" kern="1200"/>
        </a:p>
      </dsp:txBody>
      <dsp:txXfrm>
        <a:off x="4024039" y="3023183"/>
        <a:ext cx="1551821" cy="1524446"/>
      </dsp:txXfrm>
    </dsp:sp>
    <dsp:sp modelId="{D6C72C43-9270-8A4D-913B-695719E2D3C7}">
      <dsp:nvSpPr>
        <dsp:cNvPr id="0" name=""/>
        <dsp:cNvSpPr/>
      </dsp:nvSpPr>
      <dsp:spPr>
        <a:xfrm>
          <a:off x="4000418" y="585313"/>
          <a:ext cx="1547920" cy="733973"/>
        </a:xfrm>
        <a:prstGeom prst="rect">
          <a:avLst/>
        </a:prstGeom>
        <a:solidFill>
          <a:srgbClr val="F57632"/>
        </a:solidFill>
        <a:ln w="12700" cap="flat" cmpd="sng" algn="in">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6985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a:t>Clean Energy Supply</a:t>
          </a:r>
        </a:p>
      </dsp:txBody>
      <dsp:txXfrm>
        <a:off x="4000418" y="585313"/>
        <a:ext cx="1547920" cy="733973"/>
      </dsp:txXfrm>
    </dsp:sp>
    <dsp:sp modelId="{06754B83-81C0-C444-A6EF-32DE1E3DF84C}">
      <dsp:nvSpPr>
        <dsp:cNvPr id="0" name=""/>
        <dsp:cNvSpPr/>
      </dsp:nvSpPr>
      <dsp:spPr>
        <a:xfrm>
          <a:off x="5911275" y="1597088"/>
          <a:ext cx="0" cy="2950542"/>
        </a:xfrm>
        <a:prstGeom prst="line">
          <a:avLst/>
        </a:prstGeom>
        <a:solidFill>
          <a:schemeClr val="lt1">
            <a:alpha val="90000"/>
            <a:hueOff val="0"/>
            <a:satOff val="0"/>
            <a:lumOff val="0"/>
            <a:alphaOff val="0"/>
          </a:schemeClr>
        </a:solidFill>
        <a:ln w="12700" cap="flat" cmpd="sng" algn="in">
          <a:solidFill>
            <a:schemeClr val="accent5">
              <a:hueOff val="11468808"/>
              <a:satOff val="-24502"/>
              <a:lumOff val="-10235"/>
              <a:alphaOff val="0"/>
            </a:schemeClr>
          </a:solidFill>
          <a:prstDash val="solid"/>
        </a:ln>
        <a:effectLst/>
      </dsp:spPr>
      <dsp:style>
        <a:lnRef idx="2">
          <a:scrgbClr r="0" g="0" b="0"/>
        </a:lnRef>
        <a:fillRef idx="1">
          <a:scrgbClr r="0" g="0" b="0"/>
        </a:fillRef>
        <a:effectRef idx="0">
          <a:scrgbClr r="0" g="0" b="0"/>
        </a:effectRef>
        <a:fontRef idx="minor"/>
      </dsp:style>
    </dsp:sp>
    <dsp:sp modelId="{EA6CD328-1B3B-A34E-9D1E-787E9DE30346}">
      <dsp:nvSpPr>
        <dsp:cNvPr id="0" name=""/>
        <dsp:cNvSpPr/>
      </dsp:nvSpPr>
      <dsp:spPr>
        <a:xfrm>
          <a:off x="5982698" y="1392090"/>
          <a:ext cx="1550517" cy="1327743"/>
        </a:xfrm>
        <a:prstGeom prst="rect">
          <a:avLst/>
        </a:prstGeom>
        <a:blipFill rotWithShape="1">
          <a:blip xmlns:r="http://schemas.openxmlformats.org/officeDocument/2006/relationships"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8863"/>
                    </a14:imgEffect>
                    <a14:imgEffect>
                      <a14:saturation sat="400000"/>
                    </a14:imgEffect>
                  </a14:imgLayer>
                </a14:imgProps>
              </a:ext>
              <a:ext uri="{28A0092B-C50C-407E-A947-70E740481C1C}">
                <a14:useLocalDpi xmlns:a14="http://schemas.microsoft.com/office/drawing/2010/main" val="0"/>
              </a:ext>
            </a:extLst>
          </a:blip>
          <a:srcRect/>
          <a:stretch>
            <a:fillRect t="-6000" b="-6000"/>
          </a:stretch>
        </a:blipFill>
        <a:ln w="12700" cap="flat" cmpd="sng" algn="in">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38100" h="38100"/>
        </a:sp3d>
      </dsp:spPr>
      <dsp:style>
        <a:lnRef idx="2">
          <a:scrgbClr r="0" g="0" b="0"/>
        </a:lnRef>
        <a:fillRef idx="1">
          <a:scrgbClr r="0" g="0" b="0"/>
        </a:fillRef>
        <a:effectRef idx="0">
          <a:scrgbClr r="0" g="0" b="0"/>
        </a:effectRef>
        <a:fontRef idx="minor">
          <a:schemeClr val="lt1"/>
        </a:fontRef>
      </dsp:style>
    </dsp:sp>
    <dsp:sp modelId="{A5789F17-EC62-3642-96C5-6C0BBC67D91A}">
      <dsp:nvSpPr>
        <dsp:cNvPr id="0" name=""/>
        <dsp:cNvSpPr/>
      </dsp:nvSpPr>
      <dsp:spPr>
        <a:xfrm>
          <a:off x="5993235" y="3023183"/>
          <a:ext cx="1551821" cy="1524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114300" lvl="1" indent="-114300" algn="l" defTabSz="622300">
            <a:lnSpc>
              <a:spcPct val="90000"/>
            </a:lnSpc>
            <a:spcBef>
              <a:spcPct val="0"/>
            </a:spcBef>
            <a:spcAft>
              <a:spcPts val="852"/>
            </a:spcAft>
            <a:buChar char="•"/>
          </a:pPr>
          <a:r>
            <a:rPr lang="en-US" sz="1400" kern="1200"/>
            <a:t>NZE incentives in Zoning</a:t>
          </a:r>
        </a:p>
        <a:p>
          <a:pPr marL="114300" lvl="1" indent="-114300" algn="l" defTabSz="622300">
            <a:lnSpc>
              <a:spcPct val="90000"/>
            </a:lnSpc>
            <a:spcBef>
              <a:spcPct val="0"/>
            </a:spcBef>
            <a:spcAft>
              <a:spcPts val="852"/>
            </a:spcAft>
            <a:buChar char="•"/>
          </a:pPr>
          <a:r>
            <a:rPr lang="en-US" sz="1400" kern="1200"/>
            <a:t>Ban fossil fuels in new/ renovated buildings</a:t>
          </a:r>
        </a:p>
        <a:p>
          <a:pPr marL="114300" lvl="1" indent="-114300" algn="l" defTabSz="622300">
            <a:lnSpc>
              <a:spcPct val="90000"/>
            </a:lnSpc>
            <a:spcBef>
              <a:spcPct val="0"/>
            </a:spcBef>
            <a:spcAft>
              <a:spcPts val="852"/>
            </a:spcAft>
            <a:buChar char="•"/>
          </a:pPr>
          <a:r>
            <a:rPr lang="en-US" sz="1400" kern="1200"/>
            <a:t>Special permits with By Right for NZ equipment</a:t>
          </a:r>
        </a:p>
        <a:p>
          <a:pPr marL="114300" lvl="1" indent="-114300" algn="l" defTabSz="622300">
            <a:lnSpc>
              <a:spcPct val="90000"/>
            </a:lnSpc>
            <a:spcBef>
              <a:spcPct val="0"/>
            </a:spcBef>
            <a:spcAft>
              <a:spcPts val="852"/>
            </a:spcAft>
            <a:buChar char="•"/>
          </a:pPr>
          <a:r>
            <a:rPr lang="en-US" sz="1400" kern="1200"/>
            <a:t>40R Smart Growth Zoning</a:t>
          </a:r>
          <a:r>
            <a:rPr lang="en-US" sz="1600" kern="1200"/>
            <a:t> </a:t>
          </a:r>
        </a:p>
        <a:p>
          <a:pPr marL="171450" lvl="1" indent="-171450" algn="l" defTabSz="711200">
            <a:lnSpc>
              <a:spcPct val="90000"/>
            </a:lnSpc>
            <a:spcBef>
              <a:spcPct val="0"/>
            </a:spcBef>
            <a:spcAft>
              <a:spcPct val="15000"/>
            </a:spcAft>
            <a:buChar char="•"/>
          </a:pPr>
          <a:endParaRPr lang="en-US" sz="1600" kern="1200"/>
        </a:p>
      </dsp:txBody>
      <dsp:txXfrm>
        <a:off x="5993235" y="3023183"/>
        <a:ext cx="1551821" cy="1524446"/>
      </dsp:txXfrm>
    </dsp:sp>
    <dsp:sp modelId="{D0DDF2C6-9A32-FA44-995C-E26C78038302}">
      <dsp:nvSpPr>
        <dsp:cNvPr id="0" name=""/>
        <dsp:cNvSpPr/>
      </dsp:nvSpPr>
      <dsp:spPr>
        <a:xfrm>
          <a:off x="5982318" y="585313"/>
          <a:ext cx="1547920" cy="733973"/>
        </a:xfrm>
        <a:prstGeom prst="rect">
          <a:avLst/>
        </a:prstGeom>
        <a:solidFill>
          <a:srgbClr val="E6CBC9"/>
        </a:solidFill>
        <a:ln w="12700" cap="flat" cmpd="sng" algn="in">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6985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a:t>Climate Smart Zoning &amp; Permitting</a:t>
          </a:r>
        </a:p>
      </dsp:txBody>
      <dsp:txXfrm>
        <a:off x="5982318" y="585313"/>
        <a:ext cx="1547920" cy="733973"/>
      </dsp:txXfrm>
    </dsp:sp>
    <dsp:sp modelId="{F4C0CB1A-3AA2-0646-9456-0CA4814CB6FC}">
      <dsp:nvSpPr>
        <dsp:cNvPr id="0" name=""/>
        <dsp:cNvSpPr/>
      </dsp:nvSpPr>
      <dsp:spPr>
        <a:xfrm>
          <a:off x="7880471" y="1597090"/>
          <a:ext cx="0" cy="2950542"/>
        </a:xfrm>
        <a:prstGeom prst="line">
          <a:avLst/>
        </a:prstGeom>
        <a:solidFill>
          <a:schemeClr val="lt1">
            <a:alpha val="90000"/>
            <a:hueOff val="0"/>
            <a:satOff val="0"/>
            <a:lumOff val="0"/>
            <a:alphaOff val="0"/>
          </a:schemeClr>
        </a:solidFill>
        <a:ln w="12700" cap="flat" cmpd="sng" algn="in">
          <a:solidFill>
            <a:schemeClr val="accent5">
              <a:hueOff val="15291745"/>
              <a:satOff val="-32670"/>
              <a:lumOff val="-13647"/>
              <a:alphaOff val="0"/>
            </a:schemeClr>
          </a:solidFill>
          <a:prstDash val="solid"/>
        </a:ln>
        <a:effectLst/>
      </dsp:spPr>
      <dsp:style>
        <a:lnRef idx="2">
          <a:scrgbClr r="0" g="0" b="0"/>
        </a:lnRef>
        <a:fillRef idx="1">
          <a:scrgbClr r="0" g="0" b="0"/>
        </a:fillRef>
        <a:effectRef idx="0">
          <a:scrgbClr r="0" g="0" b="0"/>
        </a:effectRef>
        <a:fontRef idx="minor"/>
      </dsp:style>
    </dsp:sp>
    <dsp:sp modelId="{1C828E1D-A5D7-254A-9586-C1DA30ED6B1E}">
      <dsp:nvSpPr>
        <dsp:cNvPr id="0" name=""/>
        <dsp:cNvSpPr/>
      </dsp:nvSpPr>
      <dsp:spPr>
        <a:xfrm>
          <a:off x="7956953" y="1404054"/>
          <a:ext cx="1550517" cy="1327743"/>
        </a:xfrm>
        <a:prstGeom prst="rect">
          <a:avLst/>
        </a:prstGeom>
        <a:blipFill rotWithShape="1">
          <a:blip xmlns:r="http://schemas.openxmlformats.org/officeDocument/2006/relationships" r:embed="rId6">
            <a:grayscl/>
            <a:extLst>
              <a:ext uri="{28A0092B-C50C-407E-A947-70E740481C1C}">
                <a14:useLocalDpi xmlns:a14="http://schemas.microsoft.com/office/drawing/2010/main" val="0"/>
              </a:ext>
            </a:extLst>
          </a:blip>
          <a:srcRect/>
          <a:stretch>
            <a:fillRect t="-8000" b="-8000"/>
          </a:stretch>
        </a:blipFill>
        <a:ln w="12700" cap="flat" cmpd="sng" algn="in">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38100" h="38100"/>
        </a:sp3d>
      </dsp:spPr>
      <dsp:style>
        <a:lnRef idx="2">
          <a:scrgbClr r="0" g="0" b="0"/>
        </a:lnRef>
        <a:fillRef idx="1">
          <a:scrgbClr r="0" g="0" b="0"/>
        </a:fillRef>
        <a:effectRef idx="0">
          <a:scrgbClr r="0" g="0" b="0"/>
        </a:effectRef>
        <a:fontRef idx="minor">
          <a:schemeClr val="lt1"/>
        </a:fontRef>
      </dsp:style>
    </dsp:sp>
    <dsp:sp modelId="{95DDD709-33D9-894F-96C2-36E5B2D20942}">
      <dsp:nvSpPr>
        <dsp:cNvPr id="0" name=""/>
        <dsp:cNvSpPr/>
      </dsp:nvSpPr>
      <dsp:spPr>
        <a:xfrm>
          <a:off x="7962431" y="3023185"/>
          <a:ext cx="1551821" cy="1524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114300" lvl="1" indent="-114300" algn="l" defTabSz="622300">
            <a:lnSpc>
              <a:spcPct val="90000"/>
            </a:lnSpc>
            <a:spcBef>
              <a:spcPct val="0"/>
            </a:spcBef>
            <a:spcAft>
              <a:spcPts val="852"/>
            </a:spcAft>
            <a:buChar char="•"/>
          </a:pPr>
          <a:r>
            <a:rPr lang="en-US" sz="1400" kern="1200"/>
            <a:t>Tree Preservation</a:t>
          </a:r>
        </a:p>
        <a:p>
          <a:pPr marL="114300" lvl="1" indent="-114300" algn="l" defTabSz="622300">
            <a:lnSpc>
              <a:spcPct val="90000"/>
            </a:lnSpc>
            <a:spcBef>
              <a:spcPct val="0"/>
            </a:spcBef>
            <a:spcAft>
              <a:spcPts val="852"/>
            </a:spcAft>
            <a:buChar char="•"/>
          </a:pPr>
          <a:r>
            <a:rPr lang="en-US" sz="1400" kern="1200"/>
            <a:t>Expand Wetlands</a:t>
          </a:r>
        </a:p>
        <a:p>
          <a:pPr marL="114300" lvl="1" indent="-114300" algn="l" defTabSz="622300">
            <a:lnSpc>
              <a:spcPct val="90000"/>
            </a:lnSpc>
            <a:spcBef>
              <a:spcPct val="0"/>
            </a:spcBef>
            <a:spcAft>
              <a:spcPts val="852"/>
            </a:spcAft>
            <a:buChar char="•"/>
          </a:pPr>
          <a:r>
            <a:rPr lang="en-US" sz="1400" kern="1200"/>
            <a:t>Impervious surfaces bylaws</a:t>
          </a:r>
        </a:p>
        <a:p>
          <a:pPr marL="114300" lvl="1" indent="-114300" algn="l" defTabSz="622300">
            <a:lnSpc>
              <a:spcPct val="90000"/>
            </a:lnSpc>
            <a:spcBef>
              <a:spcPct val="0"/>
            </a:spcBef>
            <a:spcAft>
              <a:spcPts val="852"/>
            </a:spcAft>
            <a:buChar char="•"/>
          </a:pPr>
          <a:r>
            <a:rPr lang="en-US" sz="1400" kern="1200"/>
            <a:t>Expand composting</a:t>
          </a:r>
        </a:p>
        <a:p>
          <a:pPr marL="114300" lvl="1" indent="-114300" algn="l" defTabSz="622300">
            <a:lnSpc>
              <a:spcPct val="90000"/>
            </a:lnSpc>
            <a:spcBef>
              <a:spcPct val="0"/>
            </a:spcBef>
            <a:spcAft>
              <a:spcPts val="852"/>
            </a:spcAft>
            <a:buChar char="•"/>
          </a:pPr>
          <a:r>
            <a:rPr lang="en-US" sz="1400" kern="1200"/>
            <a:t>Food rescue</a:t>
          </a:r>
        </a:p>
        <a:p>
          <a:pPr marL="114300" lvl="1" indent="-114300" algn="l" defTabSz="622300">
            <a:lnSpc>
              <a:spcPct val="90000"/>
            </a:lnSpc>
            <a:spcBef>
              <a:spcPct val="0"/>
            </a:spcBef>
            <a:spcAft>
              <a:spcPts val="852"/>
            </a:spcAft>
            <a:buChar char="•"/>
          </a:pPr>
          <a:r>
            <a:rPr lang="en-US" sz="1400" kern="1200"/>
            <a:t>Fix Water Pumping Station</a:t>
          </a:r>
        </a:p>
        <a:p>
          <a:pPr marL="114300" lvl="1" indent="-114300" algn="l" defTabSz="622300">
            <a:lnSpc>
              <a:spcPct val="90000"/>
            </a:lnSpc>
            <a:spcBef>
              <a:spcPct val="0"/>
            </a:spcBef>
            <a:spcAft>
              <a:spcPts val="852"/>
            </a:spcAft>
            <a:buChar char="•"/>
          </a:pPr>
          <a:endParaRPr lang="en-US" sz="1400" kern="1200"/>
        </a:p>
        <a:p>
          <a:pPr marL="114300" lvl="1" indent="-114300" algn="l" defTabSz="622300">
            <a:lnSpc>
              <a:spcPct val="90000"/>
            </a:lnSpc>
            <a:spcBef>
              <a:spcPct val="0"/>
            </a:spcBef>
            <a:spcAft>
              <a:spcPct val="15000"/>
            </a:spcAft>
            <a:buChar char="•"/>
          </a:pPr>
          <a:endParaRPr lang="en-US" sz="1600" kern="1200"/>
        </a:p>
      </dsp:txBody>
      <dsp:txXfrm>
        <a:off x="7962431" y="3023185"/>
        <a:ext cx="1551821" cy="1524446"/>
      </dsp:txXfrm>
    </dsp:sp>
    <dsp:sp modelId="{21E907AF-140A-5A42-AAE6-1EFA3C74CF53}">
      <dsp:nvSpPr>
        <dsp:cNvPr id="0" name=""/>
        <dsp:cNvSpPr/>
      </dsp:nvSpPr>
      <dsp:spPr>
        <a:xfrm>
          <a:off x="7944678" y="590456"/>
          <a:ext cx="1547920" cy="733976"/>
        </a:xfrm>
        <a:prstGeom prst="rect">
          <a:avLst/>
        </a:prstGeom>
        <a:solidFill>
          <a:srgbClr val="BABABA"/>
        </a:solidFill>
        <a:ln w="12700" cap="flat" cmpd="sng" algn="in">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6985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a:t>Natural Resources / </a:t>
          </a:r>
          <a:br>
            <a:rPr lang="en-US" sz="1600" kern="1200"/>
          </a:br>
          <a:r>
            <a:rPr lang="en-US" sz="1600" kern="1200"/>
            <a:t>Zero Waste</a:t>
          </a:r>
        </a:p>
      </dsp:txBody>
      <dsp:txXfrm>
        <a:off x="7944678" y="590456"/>
        <a:ext cx="1547920" cy="733976"/>
      </dsp:txXfrm>
    </dsp:sp>
    <dsp:sp modelId="{9388018F-6D04-0840-838D-8A442B0ADB9A}">
      <dsp:nvSpPr>
        <dsp:cNvPr id="0" name=""/>
        <dsp:cNvSpPr/>
      </dsp:nvSpPr>
      <dsp:spPr>
        <a:xfrm>
          <a:off x="9849668" y="1597088"/>
          <a:ext cx="0" cy="2950542"/>
        </a:xfrm>
        <a:prstGeom prst="line">
          <a:avLst/>
        </a:prstGeom>
        <a:solidFill>
          <a:schemeClr val="lt1">
            <a:alpha val="90000"/>
            <a:hueOff val="0"/>
            <a:satOff val="0"/>
            <a:lumOff val="0"/>
            <a:alphaOff val="0"/>
          </a:schemeClr>
        </a:solidFill>
        <a:ln w="12700" cap="flat" cmpd="sng" algn="in">
          <a:solidFill>
            <a:schemeClr val="accent5">
              <a:hueOff val="19114680"/>
              <a:satOff val="-40837"/>
              <a:lumOff val="-17059"/>
              <a:alphaOff val="0"/>
            </a:schemeClr>
          </a:solidFill>
          <a:prstDash val="solid"/>
        </a:ln>
        <a:effectLst/>
      </dsp:spPr>
      <dsp:style>
        <a:lnRef idx="2">
          <a:scrgbClr r="0" g="0" b="0"/>
        </a:lnRef>
        <a:fillRef idx="1">
          <a:scrgbClr r="0" g="0" b="0"/>
        </a:fillRef>
        <a:effectRef idx="0">
          <a:scrgbClr r="0" g="0" b="0"/>
        </a:effectRef>
        <a:fontRef idx="minor"/>
      </dsp:style>
    </dsp:sp>
    <dsp:sp modelId="{6D213573-3ECB-4C4E-8E5F-6B9172F61C8E}">
      <dsp:nvSpPr>
        <dsp:cNvPr id="0" name=""/>
        <dsp:cNvSpPr/>
      </dsp:nvSpPr>
      <dsp:spPr>
        <a:xfrm>
          <a:off x="9923682" y="1392090"/>
          <a:ext cx="1545334" cy="1327743"/>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a:ln w="12700" cap="flat" cmpd="sng" algn="in">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38100" h="38100"/>
        </a:sp3d>
      </dsp:spPr>
      <dsp:style>
        <a:lnRef idx="2">
          <a:scrgbClr r="0" g="0" b="0"/>
        </a:lnRef>
        <a:fillRef idx="1">
          <a:scrgbClr r="0" g="0" b="0"/>
        </a:fillRef>
        <a:effectRef idx="0">
          <a:scrgbClr r="0" g="0" b="0"/>
        </a:effectRef>
        <a:fontRef idx="minor">
          <a:schemeClr val="lt1"/>
        </a:fontRef>
      </dsp:style>
    </dsp:sp>
    <dsp:sp modelId="{8840DAE2-904A-A54C-88D2-98247FD258D3}">
      <dsp:nvSpPr>
        <dsp:cNvPr id="0" name=""/>
        <dsp:cNvSpPr/>
      </dsp:nvSpPr>
      <dsp:spPr>
        <a:xfrm>
          <a:off x="9931627" y="3023183"/>
          <a:ext cx="1551821" cy="1524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114300" lvl="1" indent="-114300" algn="l" defTabSz="622300">
            <a:lnSpc>
              <a:spcPct val="90000"/>
            </a:lnSpc>
            <a:spcBef>
              <a:spcPct val="0"/>
            </a:spcBef>
            <a:spcAft>
              <a:spcPts val="852"/>
            </a:spcAft>
            <a:buChar char="•"/>
          </a:pPr>
          <a:r>
            <a:rPr lang="en-US" sz="1400" kern="1200"/>
            <a:t>Sustainability Coordinator</a:t>
          </a:r>
        </a:p>
        <a:p>
          <a:pPr marL="114300" lvl="1" indent="-114300" algn="l" defTabSz="622300">
            <a:lnSpc>
              <a:spcPct val="90000"/>
            </a:lnSpc>
            <a:spcBef>
              <a:spcPct val="0"/>
            </a:spcBef>
            <a:spcAft>
              <a:spcPts val="852"/>
            </a:spcAft>
            <a:buChar char="•"/>
          </a:pPr>
          <a:r>
            <a:rPr lang="en-US" sz="1400" kern="1200"/>
            <a:t>Public Building Sustainability Guidelines</a:t>
          </a:r>
        </a:p>
        <a:p>
          <a:pPr marL="114300" lvl="1" indent="-114300" algn="l" defTabSz="622300">
            <a:lnSpc>
              <a:spcPct val="90000"/>
            </a:lnSpc>
            <a:spcBef>
              <a:spcPct val="0"/>
            </a:spcBef>
            <a:spcAft>
              <a:spcPts val="852"/>
            </a:spcAft>
            <a:buChar char="•"/>
          </a:pPr>
          <a:r>
            <a:rPr lang="en-US" sz="1400" kern="1200"/>
            <a:t>GHG in budgeting </a:t>
          </a:r>
        </a:p>
        <a:p>
          <a:pPr marL="114300" lvl="1" indent="-114300" algn="l" defTabSz="622300">
            <a:lnSpc>
              <a:spcPct val="90000"/>
            </a:lnSpc>
            <a:spcBef>
              <a:spcPct val="0"/>
            </a:spcBef>
            <a:spcAft>
              <a:spcPts val="852"/>
            </a:spcAft>
            <a:buChar char="•"/>
          </a:pPr>
          <a:r>
            <a:rPr lang="en-US" sz="1400" kern="1200"/>
            <a:t>Public GHG dashboard</a:t>
          </a:r>
        </a:p>
        <a:p>
          <a:pPr marL="114300" lvl="1" indent="-114300" algn="l" defTabSz="622300">
            <a:lnSpc>
              <a:spcPct val="90000"/>
            </a:lnSpc>
            <a:spcBef>
              <a:spcPct val="0"/>
            </a:spcBef>
            <a:spcAft>
              <a:spcPts val="852"/>
            </a:spcAft>
            <a:buChar char="•"/>
          </a:pPr>
          <a:r>
            <a:rPr lang="en-US" sz="1400" kern="1200"/>
            <a:t>Public messaging of CAPC</a:t>
          </a:r>
        </a:p>
      </dsp:txBody>
      <dsp:txXfrm>
        <a:off x="9931627" y="3023183"/>
        <a:ext cx="1551821" cy="1524446"/>
      </dsp:txXfrm>
    </dsp:sp>
    <dsp:sp modelId="{6ABC738C-005F-9742-8E5B-5219A97194CC}">
      <dsp:nvSpPr>
        <dsp:cNvPr id="0" name=""/>
        <dsp:cNvSpPr/>
      </dsp:nvSpPr>
      <dsp:spPr>
        <a:xfrm>
          <a:off x="9896598" y="585313"/>
          <a:ext cx="1545330" cy="733973"/>
        </a:xfrm>
        <a:prstGeom prst="rect">
          <a:avLst/>
        </a:prstGeom>
        <a:solidFill>
          <a:srgbClr val="F9B940"/>
        </a:solidFill>
        <a:ln w="12700" cap="flat" cmpd="sng" algn="in">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6985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a:t>Governance</a:t>
          </a:r>
          <a:endParaRPr lang="en-US" sz="1800" kern="1200"/>
        </a:p>
      </dsp:txBody>
      <dsp:txXfrm>
        <a:off x="9896598" y="585313"/>
        <a:ext cx="1545330" cy="733973"/>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8475C-8A09-BA46-977A-340CFCE5F305}" type="datetimeFigureOut">
              <a:rPr lang="en-US" smtClean="0"/>
              <a:t>10/18/22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A96F4-1452-A740-9035-0F53ABF4C5D8}" type="slidenum">
              <a:rPr lang="en-US" smtClean="0"/>
              <a:t>‹#›</a:t>
            </a:fld>
            <a:endParaRPr lang="en-US"/>
          </a:p>
        </p:txBody>
      </p:sp>
    </p:spTree>
    <p:extLst>
      <p:ext uri="{BB962C8B-B14F-4D97-AF65-F5344CB8AC3E}">
        <p14:creationId xmlns:p14="http://schemas.microsoft.com/office/powerpoint/2010/main" val="548816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Needham Climate Action Planning Committee Working Group Kickoff meeting! My name is Stephen Frail, and I am Chair of the Climate Action Planning Committee. </a:t>
            </a:r>
          </a:p>
          <a:p>
            <a:endParaRPr lang="en-US"/>
          </a:p>
          <a:p>
            <a:r>
              <a:rPr lang="en-US"/>
              <a:t>If you haven’t already, please seat yourself at the table with the name of the working group that you’ve joined. There are packets that are specific to each working group, which is another reason to sit at the correct table.</a:t>
            </a:r>
          </a:p>
          <a:p>
            <a:endParaRPr lang="en-US"/>
          </a:p>
          <a:p>
            <a:r>
              <a:rPr lang="en-US"/>
              <a:t>-- We are thrilled that you have all chosen to join us in this important effort --- developing the Town of Needham’s first climate action plan</a:t>
            </a:r>
          </a:p>
          <a:p>
            <a:endParaRPr lang="en-US"/>
          </a:p>
          <a:p>
            <a:r>
              <a:rPr lang="en-US"/>
              <a:t>-- There are a lot of familiar faces in the room, but also a lot of new ones. We’ll have some time to get to know each other later, but first I’d like to go over some housekeeping items.</a:t>
            </a:r>
          </a:p>
          <a:p>
            <a:endParaRPr lang="en-US"/>
          </a:p>
          <a:p>
            <a:pPr marL="228600" indent="-228600">
              <a:buAutoNum type="arabicPeriod"/>
            </a:pPr>
            <a:r>
              <a:rPr lang="en-US"/>
              <a:t>Help yourself to refreshments at any time. This is a tough hour to meet, and while climate action plans can be a very exciting topic, it can seldom compete with a grumbling belly.</a:t>
            </a:r>
          </a:p>
          <a:p>
            <a:pPr marL="228600" indent="-228600">
              <a:buAutoNum type="arabicPeriod"/>
            </a:pPr>
            <a:endParaRPr lang="en-US"/>
          </a:p>
          <a:p>
            <a:pPr marL="228600" indent="-228600">
              <a:buAutoNum type="arabicPeriod"/>
            </a:pPr>
            <a:r>
              <a:rPr lang="en-US"/>
              <a:t>Restrooms are located just outside the back left door of the hall. There is also a water fountain there. We won’t have any planned breaks, as we are here together for just 90 minutes and have a fair amount of stuff to get through.</a:t>
            </a:r>
          </a:p>
          <a:p>
            <a:pPr marL="228600" indent="-228600">
              <a:buAutoNum type="arabicPeriod"/>
            </a:pPr>
            <a:endParaRPr lang="en-US"/>
          </a:p>
          <a:p>
            <a:pPr marL="228600" indent="-228600">
              <a:buAutoNum type="arabicPeriod"/>
            </a:pPr>
            <a:r>
              <a:rPr lang="en-US"/>
              <a:t>If at any point in time you have a question, please feel free to interrupt. I will be doing a fair amount of talking to you but I always appreciate the opportunity to hear other voices. I’m sure you all do, too.</a:t>
            </a:r>
          </a:p>
          <a:p>
            <a:pPr marL="228600" indent="-228600">
              <a:buAutoNum type="arabicPeriod"/>
            </a:pPr>
            <a:endParaRPr lang="en-US"/>
          </a:p>
          <a:p>
            <a:pPr marL="228600" indent="-228600">
              <a:buAutoNum type="arabicPeriod"/>
            </a:pPr>
            <a:r>
              <a:rPr lang="en-US"/>
              <a:t>I would also be remiss if I didn’t thank the Town staff that set up this hall for us, brought in refreshments, and helped pull together all the material you have before you.</a:t>
            </a:r>
            <a:br>
              <a:rPr lang="en-US"/>
            </a:br>
            <a:endParaRPr lang="en-US"/>
          </a:p>
          <a:p>
            <a:pPr marL="228600" indent="-228600">
              <a:buAutoNum type="arabicPeriod"/>
            </a:pPr>
            <a:r>
              <a:rPr lang="en-US"/>
              <a:t>I would also like to thank the Select Board for voting to make the creation of a Climate Action Plan a priority in 2021.Without that vote, this meeting would not be happening now.</a:t>
            </a:r>
          </a:p>
        </p:txBody>
      </p:sp>
      <p:sp>
        <p:nvSpPr>
          <p:cNvPr id="4" name="Slide Number Placeholder 3"/>
          <p:cNvSpPr>
            <a:spLocks noGrp="1"/>
          </p:cNvSpPr>
          <p:nvPr>
            <p:ph type="sldNum" sz="quarter" idx="5"/>
          </p:nvPr>
        </p:nvSpPr>
        <p:spPr/>
        <p:txBody>
          <a:bodyPr/>
          <a:lstStyle/>
          <a:p>
            <a:fld id="{096A96F4-1452-A740-9035-0F53ABF4C5D8}" type="slidenum">
              <a:rPr lang="en-US" smtClean="0"/>
              <a:t>1</a:t>
            </a:fld>
            <a:endParaRPr lang="en-US"/>
          </a:p>
        </p:txBody>
      </p:sp>
    </p:spTree>
    <p:extLst>
      <p:ext uri="{BB962C8B-B14F-4D97-AF65-F5344CB8AC3E}">
        <p14:creationId xmlns:p14="http://schemas.microsoft.com/office/powerpoint/2010/main" val="1310308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timeline presents a high level overview of where the Climate Action Planning Committee has been and where it’s going.  </a:t>
            </a:r>
          </a:p>
          <a:p>
            <a:endParaRPr lang="en-US"/>
          </a:p>
          <a:p>
            <a:r>
              <a:rPr lang="en-US"/>
              <a:t>We’re in October, and we are on schedule, with our first meeting of the Working Groups. Later this month Town Meeting will also vote on the first two asks of this committee.</a:t>
            </a:r>
          </a:p>
          <a:p>
            <a:endParaRPr lang="en-US"/>
          </a:p>
          <a:p>
            <a:r>
              <a:rPr lang="en-US"/>
              <a:t>Our collective goal is to have a draft of proposed actions from working groups by January 2023. </a:t>
            </a:r>
          </a:p>
          <a:p>
            <a:endParaRPr lang="en-US"/>
          </a:p>
          <a:p>
            <a:r>
              <a:rPr lang="en-US"/>
              <a:t>Those proposed actions will feed into the drafting of the Climate Action Plan we are looking to present back to the Select Board in 2023. </a:t>
            </a:r>
          </a:p>
        </p:txBody>
      </p:sp>
      <p:sp>
        <p:nvSpPr>
          <p:cNvPr id="4" name="Slide Number Placeholder 3"/>
          <p:cNvSpPr>
            <a:spLocks noGrp="1"/>
          </p:cNvSpPr>
          <p:nvPr>
            <p:ph type="sldNum" sz="quarter" idx="5"/>
          </p:nvPr>
        </p:nvSpPr>
        <p:spPr/>
        <p:txBody>
          <a:bodyPr/>
          <a:lstStyle/>
          <a:p>
            <a:fld id="{096A96F4-1452-A740-9035-0F53ABF4C5D8}" type="slidenum">
              <a:rPr lang="en-US" smtClean="0"/>
              <a:t>10</a:t>
            </a:fld>
            <a:endParaRPr lang="en-US"/>
          </a:p>
        </p:txBody>
      </p:sp>
    </p:spTree>
    <p:extLst>
      <p:ext uri="{BB962C8B-B14F-4D97-AF65-F5344CB8AC3E}">
        <p14:creationId xmlns:p14="http://schemas.microsoft.com/office/powerpoint/2010/main" val="2875150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Town already has made substantial progress on green initiative prior to the formation of the Climate Action Planning Committee, and I’d like to spotlight a few.</a:t>
            </a:r>
          </a:p>
          <a:p>
            <a:endParaRPr lang="en-US"/>
          </a:p>
          <a:p>
            <a:r>
              <a:rPr lang="en-US"/>
              <a:t>In 2016, the Town had a 12 acre, 3.7 megawatt solar array at the Recycling and Transfer Station. The array produces $700K in revenue for the town while producing ¼ of the Town’s municipal electricity needs.</a:t>
            </a:r>
          </a:p>
          <a:p>
            <a:endParaRPr lang="en-US"/>
          </a:p>
          <a:p>
            <a:r>
              <a:rPr lang="en-US"/>
              <a:t>In 2020, the Sunita Williams Elementary School opened with a 155 kW solar array.</a:t>
            </a:r>
          </a:p>
          <a:p>
            <a:endParaRPr lang="en-US"/>
          </a:p>
          <a:p>
            <a:r>
              <a:rPr lang="en-US"/>
              <a:t>In 2020, Town Meeting adopted the state’s Stretch Energy Code and became a Green Community, which gave the Town access to a new source of grant funding for our conservation efforts.</a:t>
            </a:r>
          </a:p>
          <a:p>
            <a:endParaRPr lang="en-US"/>
          </a:p>
          <a:p>
            <a:r>
              <a:rPr lang="en-US"/>
              <a:t>Many may be surprised to hear that Public Services Administration Building is heated and cooled using geothermal energy.</a:t>
            </a:r>
          </a:p>
          <a:p>
            <a:endParaRPr lang="en-US"/>
          </a:p>
          <a:p>
            <a:r>
              <a:rPr lang="en-US"/>
              <a:t>And due to various conservation efforts, the Town’s energy consumption fell by over 9% from 2018 to 2021, despite additional building ventilation required because of the pandemic.</a:t>
            </a:r>
          </a:p>
          <a:p>
            <a:endParaRPr lang="en-US"/>
          </a:p>
        </p:txBody>
      </p:sp>
      <p:sp>
        <p:nvSpPr>
          <p:cNvPr id="4" name="Slide Number Placeholder 3"/>
          <p:cNvSpPr>
            <a:spLocks noGrp="1"/>
          </p:cNvSpPr>
          <p:nvPr>
            <p:ph type="sldNum" sz="quarter" idx="5"/>
          </p:nvPr>
        </p:nvSpPr>
        <p:spPr/>
        <p:txBody>
          <a:bodyPr/>
          <a:lstStyle/>
          <a:p>
            <a:fld id="{096A96F4-1452-A740-9035-0F53ABF4C5D8}" type="slidenum">
              <a:rPr lang="en-US" smtClean="0"/>
              <a:t>11</a:t>
            </a:fld>
            <a:endParaRPr lang="en-US"/>
          </a:p>
        </p:txBody>
      </p:sp>
    </p:spTree>
    <p:extLst>
      <p:ext uri="{BB962C8B-B14F-4D97-AF65-F5344CB8AC3E}">
        <p14:creationId xmlns:p14="http://schemas.microsoft.com/office/powerpoint/2010/main" val="353963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 state of Massachusetts is a leader on climate action. I won’t go through all the details on the legislation, but I do want to thank Representative Denise Garlick and Senator Becca Rausch for their support for legislation signed into law in 2021 and 2022 that has given those of us concerned about climate change a lot of hope. There is a lot of weight now being put behind decarbonization at the state level. </a:t>
            </a:r>
          </a:p>
          <a:p>
            <a:endParaRPr lang="en-US"/>
          </a:p>
          <a:p>
            <a:r>
              <a:rPr lang="en-US"/>
              <a:t>Our goal is to help the Town identify those funding sources and other forms of assistance that can help offset the cost of decarbonization for the Town. </a:t>
            </a:r>
          </a:p>
        </p:txBody>
      </p:sp>
      <p:sp>
        <p:nvSpPr>
          <p:cNvPr id="4" name="Slide Number Placeholder 3"/>
          <p:cNvSpPr>
            <a:spLocks noGrp="1"/>
          </p:cNvSpPr>
          <p:nvPr>
            <p:ph type="sldNum" sz="quarter" idx="5"/>
          </p:nvPr>
        </p:nvSpPr>
        <p:spPr/>
        <p:txBody>
          <a:bodyPr/>
          <a:lstStyle/>
          <a:p>
            <a:fld id="{096A96F4-1452-A740-9035-0F53ABF4C5D8}" type="slidenum">
              <a:rPr lang="en-US" smtClean="0"/>
              <a:t>12</a:t>
            </a:fld>
            <a:endParaRPr lang="en-US"/>
          </a:p>
        </p:txBody>
      </p:sp>
    </p:spTree>
    <p:extLst>
      <p:ext uri="{BB962C8B-B14F-4D97-AF65-F5344CB8AC3E}">
        <p14:creationId xmlns:p14="http://schemas.microsoft.com/office/powerpoint/2010/main" val="250707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many of you are aware of the Inflation Reduction Act signed into law this year in DC. Again, I won’t go into all the details, because you can read up on the law on your own. The bottom line is that this was the most significant piece of climate legislation passed in the US in history, and again, it provides numerous grants and tax credits to consumers, businesses, and other organizations to offset the cost of decarbonization. I encourage all of you to spend some time learning about the IRA, as it is a great source of material for the recommended actions.</a:t>
            </a:r>
          </a:p>
        </p:txBody>
      </p:sp>
      <p:sp>
        <p:nvSpPr>
          <p:cNvPr id="4" name="Slide Number Placeholder 3"/>
          <p:cNvSpPr>
            <a:spLocks noGrp="1"/>
          </p:cNvSpPr>
          <p:nvPr>
            <p:ph type="sldNum" sz="quarter" idx="5"/>
          </p:nvPr>
        </p:nvSpPr>
        <p:spPr/>
        <p:txBody>
          <a:bodyPr/>
          <a:lstStyle/>
          <a:p>
            <a:fld id="{096A96F4-1452-A740-9035-0F53ABF4C5D8}" type="slidenum">
              <a:rPr lang="en-US" smtClean="0"/>
              <a:t>13</a:t>
            </a:fld>
            <a:endParaRPr lang="en-US"/>
          </a:p>
        </p:txBody>
      </p:sp>
    </p:spTree>
    <p:extLst>
      <p:ext uri="{BB962C8B-B14F-4D97-AF65-F5344CB8AC3E}">
        <p14:creationId xmlns:p14="http://schemas.microsoft.com/office/powerpoint/2010/main" val="1619654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 number of great summaries of the IRA out there, but here are two that are great places to start if you’re not familiar with the climate provisions in those acts. We’ll make sure everyone has a copy of this deck after the meeting.</a:t>
            </a:r>
          </a:p>
        </p:txBody>
      </p:sp>
      <p:sp>
        <p:nvSpPr>
          <p:cNvPr id="4" name="Slide Number Placeholder 3"/>
          <p:cNvSpPr>
            <a:spLocks noGrp="1"/>
          </p:cNvSpPr>
          <p:nvPr>
            <p:ph type="sldNum" sz="quarter" idx="5"/>
          </p:nvPr>
        </p:nvSpPr>
        <p:spPr/>
        <p:txBody>
          <a:bodyPr/>
          <a:lstStyle/>
          <a:p>
            <a:fld id="{096A96F4-1452-A740-9035-0F53ABF4C5D8}" type="slidenum">
              <a:rPr lang="en-US" smtClean="0"/>
              <a:t>14</a:t>
            </a:fld>
            <a:endParaRPr lang="en-US"/>
          </a:p>
        </p:txBody>
      </p:sp>
    </p:spTree>
    <p:extLst>
      <p:ext uri="{BB962C8B-B14F-4D97-AF65-F5344CB8AC3E}">
        <p14:creationId xmlns:p14="http://schemas.microsoft.com/office/powerpoint/2010/main" val="367548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 let’s start getting into the details of the work before us. </a:t>
            </a:r>
          </a:p>
          <a:p>
            <a:br>
              <a:rPr lang="en-US"/>
            </a:br>
            <a:r>
              <a:rPr lang="en-US"/>
              <a:t>To begin with, Green Needham conducted a greenhouse gas inventory to help us understand our baseline. The pie chart you see before you is our GHG emissions by sector. </a:t>
            </a:r>
          </a:p>
          <a:p>
            <a:br>
              <a:rPr lang="en-US"/>
            </a:br>
            <a:r>
              <a:rPr lang="en-US"/>
              <a:t>Two things to note:  </a:t>
            </a:r>
          </a:p>
          <a:p>
            <a:endParaRPr lang="en-US"/>
          </a:p>
          <a:p>
            <a:r>
              <a:rPr lang="en-US"/>
              <a:t>1. Passenger vehicles, residential buildings, and commercial buildings all create about the same amount of greenhouse gas emissions, and collectively represent almost 90% of the Town’s emissions. </a:t>
            </a:r>
          </a:p>
          <a:p>
            <a:endParaRPr lang="en-US"/>
          </a:p>
          <a:p>
            <a:r>
              <a:rPr lang="en-US"/>
              <a:t>2. That small blue slice in the lower left, that’s the MUNICIPAL sources of greenhouse gas emissions. Just about 2.5% of our Town’s emissions are under the direct control of Town government.</a:t>
            </a:r>
          </a:p>
          <a:p>
            <a:endParaRPr lang="en-US"/>
          </a:p>
          <a:p>
            <a:r>
              <a:rPr lang="en-US"/>
              <a:t>You can see that reaching Net Zero is going to require a collective effort across all sectors of the Town. </a:t>
            </a:r>
          </a:p>
          <a:p>
            <a:r>
              <a:rPr lang="en-US"/>
              <a:t> </a:t>
            </a:r>
          </a:p>
        </p:txBody>
      </p:sp>
      <p:sp>
        <p:nvSpPr>
          <p:cNvPr id="4" name="Slide Number Placeholder 3"/>
          <p:cNvSpPr>
            <a:spLocks noGrp="1"/>
          </p:cNvSpPr>
          <p:nvPr>
            <p:ph type="sldNum" sz="quarter" idx="5"/>
          </p:nvPr>
        </p:nvSpPr>
        <p:spPr/>
        <p:txBody>
          <a:bodyPr/>
          <a:lstStyle/>
          <a:p>
            <a:fld id="{096A96F4-1452-A740-9035-0F53ABF4C5D8}" type="slidenum">
              <a:rPr lang="en-US" smtClean="0"/>
              <a:t>15</a:t>
            </a:fld>
            <a:endParaRPr lang="en-US"/>
          </a:p>
        </p:txBody>
      </p:sp>
    </p:spTree>
    <p:extLst>
      <p:ext uri="{BB962C8B-B14F-4D97-AF65-F5344CB8AC3E}">
        <p14:creationId xmlns:p14="http://schemas.microsoft.com/office/powerpoint/2010/main" val="1867318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a slightly different view of our Town’s greenhouse gas emissions. </a:t>
            </a:r>
          </a:p>
          <a:p>
            <a:endParaRPr lang="en-US"/>
          </a:p>
          <a:p>
            <a:r>
              <a:rPr lang="en-US"/>
              <a:t>Note that fossil fuel heat (e.g., gas furnaces)  accounts for 40% of our emissions, while transportation fuels make up almost 30%. </a:t>
            </a:r>
          </a:p>
          <a:p>
            <a:endParaRPr lang="en-US"/>
          </a:p>
          <a:p>
            <a:r>
              <a:rPr lang="en-US"/>
              <a:t>You can see in this picture that electricity represents almost a quarter of our greenhouse gas emissions.</a:t>
            </a:r>
          </a:p>
          <a:p>
            <a:endParaRPr lang="en-US"/>
          </a:p>
          <a:p>
            <a:r>
              <a:rPr lang="en-US"/>
              <a:t>That’s because much of our electricity comes from the burning of fossil fuels, such as natural gas or coal.</a:t>
            </a:r>
          </a:p>
          <a:p>
            <a:endParaRPr lang="en-US"/>
          </a:p>
          <a:p>
            <a:r>
              <a:rPr lang="en-US"/>
              <a:t>The basic formula for decarbonization is to electrify everything and green the electricity grid. </a:t>
            </a:r>
          </a:p>
          <a:p>
            <a:endParaRPr lang="en-US"/>
          </a:p>
          <a:p>
            <a:r>
              <a:rPr lang="en-US"/>
              <a:t>Decarbonizing heat and transportation will take time, as people hold onto their vehicles and furnaces for many years. </a:t>
            </a:r>
          </a:p>
          <a:p>
            <a:endParaRPr lang="en-US"/>
          </a:p>
          <a:p>
            <a:r>
              <a:rPr lang="en-US"/>
              <a:t>However, we can green the grid more quickly. For those of you who are paying attention to the town meeting warrant, you know there is an article to authorize the Town to pursue community electrical aggregation, a tool that allows the Town to negotiate the electricity supply on behalf of Town ratepayers to secure more favorable rates on greener electricity than supplied under the Eversource basic electricity service. </a:t>
            </a:r>
          </a:p>
        </p:txBody>
      </p:sp>
      <p:sp>
        <p:nvSpPr>
          <p:cNvPr id="4" name="Slide Number Placeholder 3"/>
          <p:cNvSpPr>
            <a:spLocks noGrp="1"/>
          </p:cNvSpPr>
          <p:nvPr>
            <p:ph type="sldNum" sz="quarter" idx="5"/>
          </p:nvPr>
        </p:nvSpPr>
        <p:spPr/>
        <p:txBody>
          <a:bodyPr/>
          <a:lstStyle/>
          <a:p>
            <a:fld id="{096A96F4-1452-A740-9035-0F53ABF4C5D8}" type="slidenum">
              <a:rPr lang="en-US" smtClean="0"/>
              <a:t>16</a:t>
            </a:fld>
            <a:endParaRPr lang="en-US"/>
          </a:p>
        </p:txBody>
      </p:sp>
    </p:spTree>
    <p:extLst>
      <p:ext uri="{BB962C8B-B14F-4D97-AF65-F5344CB8AC3E}">
        <p14:creationId xmlns:p14="http://schemas.microsoft.com/office/powerpoint/2010/main" val="338741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what the basic formula looks like if you implement it out over several decades. Decarbonizing electricity – the light green – can happen more quickly and steadily. Transportation – the </a:t>
            </a:r>
            <a:r>
              <a:rPr lang="en-US" err="1"/>
              <a:t>ligher</a:t>
            </a:r>
            <a:r>
              <a:rPr lang="en-US"/>
              <a:t> blue – takes longer to decarbonize, but will hit a tipping point in the 2030s as electric vehicles overtake internal combustion engines. Buildings, -- the dark green – takes the longest to decarbonize, as the lifecycle of buildings and their HVAC systems are longer. </a:t>
            </a:r>
          </a:p>
        </p:txBody>
      </p:sp>
      <p:sp>
        <p:nvSpPr>
          <p:cNvPr id="4" name="Slide Number Placeholder 3"/>
          <p:cNvSpPr>
            <a:spLocks noGrp="1"/>
          </p:cNvSpPr>
          <p:nvPr>
            <p:ph type="sldNum" sz="quarter" idx="5"/>
          </p:nvPr>
        </p:nvSpPr>
        <p:spPr/>
        <p:txBody>
          <a:bodyPr/>
          <a:lstStyle/>
          <a:p>
            <a:fld id="{096A96F4-1452-A740-9035-0F53ABF4C5D8}" type="slidenum">
              <a:rPr lang="en-US" smtClean="0"/>
              <a:t>17</a:t>
            </a:fld>
            <a:endParaRPr lang="en-US"/>
          </a:p>
        </p:txBody>
      </p:sp>
    </p:spTree>
    <p:extLst>
      <p:ext uri="{BB962C8B-B14F-4D97-AF65-F5344CB8AC3E}">
        <p14:creationId xmlns:p14="http://schemas.microsoft.com/office/powerpoint/2010/main" val="1072681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shift gears now to discuss the Working Group Process.</a:t>
            </a:r>
          </a:p>
        </p:txBody>
      </p:sp>
      <p:sp>
        <p:nvSpPr>
          <p:cNvPr id="4" name="Slide Number Placeholder 3"/>
          <p:cNvSpPr>
            <a:spLocks noGrp="1"/>
          </p:cNvSpPr>
          <p:nvPr>
            <p:ph type="sldNum" sz="quarter" idx="5"/>
          </p:nvPr>
        </p:nvSpPr>
        <p:spPr/>
        <p:txBody>
          <a:bodyPr/>
          <a:lstStyle/>
          <a:p>
            <a:fld id="{096A96F4-1452-A740-9035-0F53ABF4C5D8}" type="slidenum">
              <a:rPr lang="en-US" smtClean="0"/>
              <a:t>18</a:t>
            </a:fld>
            <a:endParaRPr lang="en-US"/>
          </a:p>
        </p:txBody>
      </p:sp>
    </p:spTree>
    <p:extLst>
      <p:ext uri="{BB962C8B-B14F-4D97-AF65-F5344CB8AC3E}">
        <p14:creationId xmlns:p14="http://schemas.microsoft.com/office/powerpoint/2010/main" val="760821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the Working Groups are part of a larger process that includes the appointed Climate Action Planning Committee, other Town Staff, Boards, and Committees, and the broader Needham community. This will be an iterative process, with opportunities to solicit feedback from various stakeholders across the Town that will inform the final plan. </a:t>
            </a:r>
          </a:p>
          <a:p>
            <a:endParaRPr lang="en-US"/>
          </a:p>
          <a:p>
            <a:r>
              <a:rPr lang="en-US"/>
              <a:t>Once the final plan is published, various actions will be taken up and deliberated on further. Many of those actions will require additional input as they’re considered for implementation, and some will require affirmative votes at Town Meeting. </a:t>
            </a:r>
          </a:p>
          <a:p>
            <a:endParaRPr lang="en-US"/>
          </a:p>
          <a:p>
            <a:r>
              <a:rPr lang="en-US"/>
              <a:t>The Climate Action Plan, in other words, is a set of informed recommendations that the Town will use to inform annual priorities. The Climate Action Plan is not a set of required actions. Why am I taking the time to underline this?</a:t>
            </a:r>
          </a:p>
          <a:p>
            <a:endParaRPr lang="en-US"/>
          </a:p>
          <a:p>
            <a:r>
              <a:rPr lang="en-US"/>
              <a:t>First, this Climate Action Plan does not supplant the decision-making processes in Town. </a:t>
            </a:r>
          </a:p>
          <a:p>
            <a:endParaRPr lang="en-US"/>
          </a:p>
          <a:p>
            <a:r>
              <a:rPr lang="en-US"/>
              <a:t>Second, it’s important to understand that we will need to do a good job of prioritizing actions and providing sufficient information about the impact and level of effort associated with implementing those actions that others in Town will be better able to evaluate how to fit those actions into the larger set of priorities that compete for the attention of Town staff, boards, committees, and Town Meeting.</a:t>
            </a:r>
          </a:p>
          <a:p>
            <a:endParaRPr lang="en-US"/>
          </a:p>
          <a:p>
            <a:r>
              <a:rPr lang="en-US"/>
              <a:t>That’s where you all come in. We have set up six working groups who will focus on specific areas so that they can identify the priority actions in that area and put some meat on the bones.</a:t>
            </a:r>
          </a:p>
        </p:txBody>
      </p:sp>
      <p:sp>
        <p:nvSpPr>
          <p:cNvPr id="4" name="Slide Number Placeholder 3"/>
          <p:cNvSpPr>
            <a:spLocks noGrp="1"/>
          </p:cNvSpPr>
          <p:nvPr>
            <p:ph type="sldNum" sz="quarter" idx="5"/>
          </p:nvPr>
        </p:nvSpPr>
        <p:spPr/>
        <p:txBody>
          <a:bodyPr/>
          <a:lstStyle/>
          <a:p>
            <a:fld id="{096A96F4-1452-A740-9035-0F53ABF4C5D8}" type="slidenum">
              <a:rPr lang="en-US" smtClean="0"/>
              <a:t>19</a:t>
            </a:fld>
            <a:endParaRPr lang="en-US"/>
          </a:p>
        </p:txBody>
      </p:sp>
    </p:spTree>
    <p:extLst>
      <p:ext uri="{BB962C8B-B14F-4D97-AF65-F5344CB8AC3E}">
        <p14:creationId xmlns:p14="http://schemas.microsoft.com/office/powerpoint/2010/main" val="97784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start today with an overview of the Climate Action Planning Committee – why we are here, our progress to date, our timeline and process, and how the Working Groups fit in.</a:t>
            </a:r>
          </a:p>
          <a:p>
            <a:endParaRPr lang="en-US"/>
          </a:p>
          <a:p>
            <a:r>
              <a:rPr lang="en-US"/>
              <a:t>We will then take some time to discuss the Working Groups you have all agreed to join – objectives, guidelines, process, and what the expected output will look like.</a:t>
            </a:r>
          </a:p>
          <a:p>
            <a:endParaRPr lang="en-US"/>
          </a:p>
          <a:p>
            <a:r>
              <a:rPr lang="en-US"/>
              <a:t>We will then have about 20 minutes for the working groups to meet in small groups. This is a great time to get to know each other a bit and ask more questions. Each working group has a chair that is also an appointed member of the Climate Action Planning Committee. Tonight we will ask each working group to elect a co-chair to ensure that meetings can be held in accordance with open meeting laws even if the chair is unable to attend in person. </a:t>
            </a:r>
          </a:p>
        </p:txBody>
      </p:sp>
      <p:sp>
        <p:nvSpPr>
          <p:cNvPr id="4" name="Slide Number Placeholder 3"/>
          <p:cNvSpPr>
            <a:spLocks noGrp="1"/>
          </p:cNvSpPr>
          <p:nvPr>
            <p:ph type="sldNum" sz="quarter" idx="5"/>
          </p:nvPr>
        </p:nvSpPr>
        <p:spPr/>
        <p:txBody>
          <a:bodyPr/>
          <a:lstStyle/>
          <a:p>
            <a:fld id="{096A96F4-1452-A740-9035-0F53ABF4C5D8}" type="slidenum">
              <a:rPr lang="en-US" smtClean="0"/>
              <a:t>2</a:t>
            </a:fld>
            <a:endParaRPr lang="en-US"/>
          </a:p>
        </p:txBody>
      </p:sp>
    </p:spTree>
    <p:extLst>
      <p:ext uri="{BB962C8B-B14F-4D97-AF65-F5344CB8AC3E}">
        <p14:creationId xmlns:p14="http://schemas.microsoft.com/office/powerpoint/2010/main" val="2720482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those who aren’t familiar with Needham Town Government, I am including this extremely simplified chart. </a:t>
            </a:r>
          </a:p>
          <a:p>
            <a:endParaRPr lang="en-US"/>
          </a:p>
          <a:p>
            <a:r>
              <a:rPr lang="en-US"/>
              <a:t>The Executive function includes both elected (such as the Select Board, Planning Board, Park and Rec, and School Committee) and appointed boards (such as Finance Committee, the Conservation Commission, the Council of Economic Advisors). This is only a partial list.</a:t>
            </a:r>
          </a:p>
          <a:p>
            <a:endParaRPr lang="en-US"/>
          </a:p>
          <a:p>
            <a:r>
              <a:rPr lang="en-US"/>
              <a:t>The Legislative body is Town Meeting, which typically meets twice per year – in the spring and fall.</a:t>
            </a:r>
          </a:p>
          <a:p>
            <a:endParaRPr lang="en-US"/>
          </a:p>
          <a:p>
            <a:r>
              <a:rPr lang="en-US"/>
              <a:t>The Town Manager, under the supervision of the Select Board and with funding approved by Town Meeting directs the work of all Town staff.</a:t>
            </a:r>
          </a:p>
          <a:p>
            <a:endParaRPr lang="en-US"/>
          </a:p>
          <a:p>
            <a:r>
              <a:rPr lang="en-US"/>
              <a:t>The key takeaway I’d like you to have from this is that proposed actions from this committee will likely have to also be reviewed and/or acted upon by several other boards or committees and may also require the approval of Town Meeting. That’s before they ever reach the Town Manager and the departments that may take action on them. </a:t>
            </a:r>
          </a:p>
          <a:p>
            <a:endParaRPr lang="en-US"/>
          </a:p>
          <a:p>
            <a:r>
              <a:rPr lang="en-US"/>
              <a:t>It will, in other words, take time for actions to be implemented, so we should be very strategic about the actions that we propose in our final plan.</a:t>
            </a:r>
          </a:p>
        </p:txBody>
      </p:sp>
      <p:sp>
        <p:nvSpPr>
          <p:cNvPr id="4" name="Slide Number Placeholder 3"/>
          <p:cNvSpPr>
            <a:spLocks noGrp="1"/>
          </p:cNvSpPr>
          <p:nvPr>
            <p:ph type="sldNum" sz="quarter" idx="5"/>
          </p:nvPr>
        </p:nvSpPr>
        <p:spPr/>
        <p:txBody>
          <a:bodyPr/>
          <a:lstStyle/>
          <a:p>
            <a:fld id="{096A96F4-1452-A740-9035-0F53ABF4C5D8}" type="slidenum">
              <a:rPr lang="en-US" smtClean="0"/>
              <a:t>20</a:t>
            </a:fld>
            <a:endParaRPr lang="en-US"/>
          </a:p>
        </p:txBody>
      </p:sp>
    </p:spTree>
    <p:extLst>
      <p:ext uri="{BB962C8B-B14F-4D97-AF65-F5344CB8AC3E}">
        <p14:creationId xmlns:p14="http://schemas.microsoft.com/office/powerpoint/2010/main" val="2180514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six working groups, along with the Climate Action Planning Committee member who will be chairing the working group.</a:t>
            </a:r>
          </a:p>
        </p:txBody>
      </p:sp>
      <p:sp>
        <p:nvSpPr>
          <p:cNvPr id="4" name="Slide Number Placeholder 3"/>
          <p:cNvSpPr>
            <a:spLocks noGrp="1"/>
          </p:cNvSpPr>
          <p:nvPr>
            <p:ph type="sldNum" sz="quarter" idx="5"/>
          </p:nvPr>
        </p:nvSpPr>
        <p:spPr/>
        <p:txBody>
          <a:bodyPr/>
          <a:lstStyle/>
          <a:p>
            <a:fld id="{096A96F4-1452-A740-9035-0F53ABF4C5D8}" type="slidenum">
              <a:rPr lang="en-US" smtClean="0"/>
              <a:t>21</a:t>
            </a:fld>
            <a:endParaRPr lang="en-US"/>
          </a:p>
        </p:txBody>
      </p:sp>
    </p:spTree>
    <p:extLst>
      <p:ext uri="{BB962C8B-B14F-4D97-AF65-F5344CB8AC3E}">
        <p14:creationId xmlns:p14="http://schemas.microsoft.com/office/powerpoint/2010/main" val="879856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 not going to spend time on this slide, but include here just to give you a sense of the kinds of actions that might be considered in each group. These example actions were drawn from other Town’s climate action plans.</a:t>
            </a:r>
          </a:p>
        </p:txBody>
      </p:sp>
      <p:sp>
        <p:nvSpPr>
          <p:cNvPr id="4" name="Slide Number Placeholder 3"/>
          <p:cNvSpPr>
            <a:spLocks noGrp="1"/>
          </p:cNvSpPr>
          <p:nvPr>
            <p:ph type="sldNum" sz="quarter" idx="5"/>
          </p:nvPr>
        </p:nvSpPr>
        <p:spPr/>
        <p:txBody>
          <a:bodyPr/>
          <a:lstStyle/>
          <a:p>
            <a:fld id="{096A96F4-1452-A740-9035-0F53ABF4C5D8}" type="slidenum">
              <a:rPr lang="en-US" smtClean="0"/>
              <a:t>22</a:t>
            </a:fld>
            <a:endParaRPr lang="en-US"/>
          </a:p>
        </p:txBody>
      </p:sp>
    </p:spTree>
    <p:extLst>
      <p:ext uri="{BB962C8B-B14F-4D97-AF65-F5344CB8AC3E}">
        <p14:creationId xmlns:p14="http://schemas.microsoft.com/office/powerpoint/2010/main" val="254428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high-level guidance for the Working Groups. </a:t>
            </a:r>
          </a:p>
          <a:p>
            <a:endParaRPr lang="en-US"/>
          </a:p>
          <a:p>
            <a:r>
              <a:rPr lang="en-US"/>
              <a:t>First, the scope of this committee is on reducing greenhouse gas emissions. While I sure many of us are also concerned about other issues such as pesticide use, biodiversity loss, and plastic bag bans, please keep the focus on actions that are going to have a measurable impact on our Town’s greenhouse gas emissions. </a:t>
            </a:r>
          </a:p>
          <a:p>
            <a:endParaRPr lang="en-US"/>
          </a:p>
          <a:p>
            <a:r>
              <a:rPr lang="en-US"/>
              <a:t>And, we need to focus actions that we can reasonably control, not something entirely dependent upon outside entities. That’s not to say that we should think only inside Needham’s borders. There may be actions that require support from our state or federal representatives. The slow pace of the DPU’s review of community electricity aggregation plans seems like something our Town may want to ask our state representatives to work on, for example, as it has a direct bearing on our ability to pursue a CEA for the Town. The caveat here is to try to keep the focus on what we can reasonably control. </a:t>
            </a:r>
          </a:p>
          <a:p>
            <a:endParaRPr lang="en-US"/>
          </a:p>
          <a:p>
            <a:r>
              <a:rPr lang="en-US"/>
              <a:t>And finally, our focus should be on the next 10 years, since that’s when we need to make the changes with the biggest impact. We also don’t know what the future might hold, so focusing too much out into the future is too speculative. </a:t>
            </a:r>
          </a:p>
        </p:txBody>
      </p:sp>
      <p:sp>
        <p:nvSpPr>
          <p:cNvPr id="4" name="Slide Number Placeholder 3"/>
          <p:cNvSpPr>
            <a:spLocks noGrp="1"/>
          </p:cNvSpPr>
          <p:nvPr>
            <p:ph type="sldNum" sz="quarter" idx="5"/>
          </p:nvPr>
        </p:nvSpPr>
        <p:spPr/>
        <p:txBody>
          <a:bodyPr/>
          <a:lstStyle/>
          <a:p>
            <a:fld id="{096A96F4-1452-A740-9035-0F53ABF4C5D8}" type="slidenum">
              <a:rPr lang="en-US" smtClean="0"/>
              <a:t>23</a:t>
            </a:fld>
            <a:endParaRPr lang="en-US"/>
          </a:p>
        </p:txBody>
      </p:sp>
    </p:spTree>
    <p:extLst>
      <p:ext uri="{BB962C8B-B14F-4D97-AF65-F5344CB8AC3E}">
        <p14:creationId xmlns:p14="http://schemas.microsoft.com/office/powerpoint/2010/main" val="1491821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all begin your work, another piece of advice we would like to stress is to not reinvent the wheel. There are dozens of cities and towns who have completed their Climate Action Plans, and they are all out on the web. Your working group chair can point you to samples that the CAPC has gathered.</a:t>
            </a:r>
          </a:p>
          <a:p>
            <a:endParaRPr lang="en-US"/>
          </a:p>
          <a:p>
            <a:r>
              <a:rPr lang="en-US"/>
              <a:t>There is also a fabulous set of tools that the Metropolitan Area Planning Council developed. </a:t>
            </a:r>
          </a:p>
          <a:p>
            <a:endParaRPr lang="en-US"/>
          </a:p>
          <a:p>
            <a:r>
              <a:rPr lang="en-US"/>
              <a:t>We are asking each Working Group to focus on 3 to 5 (no more than 5) priority actions – the ones that have the biggest impact for the effort. To the extent possible, we are asking the working group to estimate the impact and level of effort. And, consistent with our charge, we are also asking you to document equity considerations for each action. </a:t>
            </a:r>
          </a:p>
          <a:p>
            <a:endParaRPr lang="en-US"/>
          </a:p>
          <a:p>
            <a:r>
              <a:rPr lang="en-US"/>
              <a:t>As you go about your work, we encourage you to reach out to other stakeholders who may have information or perspective that could inform your work.</a:t>
            </a:r>
          </a:p>
          <a:p>
            <a:endParaRPr lang="en-US"/>
          </a:p>
          <a:p>
            <a:r>
              <a:rPr lang="en-US"/>
              <a:t>Though we have divided you into 6 groups, keep in mind that there are areas of overlap. Zoning and permitting, for example, has overlap with green buildings. Clean energy has overlap with transportation. Talk to each other to manage the potential overlap, both to make sure nothing falls through cracks and there’s limited duplication of efforts.</a:t>
            </a:r>
          </a:p>
          <a:p>
            <a:endParaRPr lang="en-US"/>
          </a:p>
          <a:p>
            <a:r>
              <a:rPr lang="en-US"/>
              <a:t>Finally, while we are asking you to focus on the priority options, you will no doubt have other actions that are important. Please don’t discard those ideas. Capture them, but don’t spend as much time fleshing them out. Those may be the types of actions that could be implemented opportunistically, or they may become priority actions at a later date, so we don’t want to lose sight of them.</a:t>
            </a:r>
          </a:p>
        </p:txBody>
      </p:sp>
      <p:sp>
        <p:nvSpPr>
          <p:cNvPr id="4" name="Slide Number Placeholder 3"/>
          <p:cNvSpPr>
            <a:spLocks noGrp="1"/>
          </p:cNvSpPr>
          <p:nvPr>
            <p:ph type="sldNum" sz="quarter" idx="5"/>
          </p:nvPr>
        </p:nvSpPr>
        <p:spPr/>
        <p:txBody>
          <a:bodyPr/>
          <a:lstStyle/>
          <a:p>
            <a:fld id="{096A96F4-1452-A740-9035-0F53ABF4C5D8}" type="slidenum">
              <a:rPr lang="en-US" smtClean="0"/>
              <a:t>24</a:t>
            </a:fld>
            <a:endParaRPr lang="en-US"/>
          </a:p>
        </p:txBody>
      </p:sp>
    </p:spTree>
    <p:extLst>
      <p:ext uri="{BB962C8B-B14F-4D97-AF65-F5344CB8AC3E}">
        <p14:creationId xmlns:p14="http://schemas.microsoft.com/office/powerpoint/2010/main" val="25506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mentioned the MPAC Municipal Net Zero Toolkit. We’ve inserted the relevant chapter for each working group into the packets you have in front of you.</a:t>
            </a:r>
          </a:p>
        </p:txBody>
      </p:sp>
      <p:sp>
        <p:nvSpPr>
          <p:cNvPr id="4" name="Slide Number Placeholder 3"/>
          <p:cNvSpPr>
            <a:spLocks noGrp="1"/>
          </p:cNvSpPr>
          <p:nvPr>
            <p:ph type="sldNum" sz="quarter" idx="5"/>
          </p:nvPr>
        </p:nvSpPr>
        <p:spPr/>
        <p:txBody>
          <a:bodyPr/>
          <a:lstStyle/>
          <a:p>
            <a:fld id="{096A96F4-1452-A740-9035-0F53ABF4C5D8}" type="slidenum">
              <a:rPr lang="en-US" smtClean="0"/>
              <a:t>25</a:t>
            </a:fld>
            <a:endParaRPr lang="en-US"/>
          </a:p>
        </p:txBody>
      </p:sp>
    </p:spTree>
    <p:extLst>
      <p:ext uri="{BB962C8B-B14F-4D97-AF65-F5344CB8AC3E}">
        <p14:creationId xmlns:p14="http://schemas.microsoft.com/office/powerpoint/2010/main" val="3028345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never read a Climate Action Plan, please spend some time this week looking at the published climate action plans of other cities and towns. I would definitely recommend Wellesley’s CAP, as it is accessible and well done. The CAPC leaned heavily on peer town’s such as Wellesley as we organized ourselves and planned the work.</a:t>
            </a:r>
          </a:p>
        </p:txBody>
      </p:sp>
      <p:sp>
        <p:nvSpPr>
          <p:cNvPr id="4" name="Slide Number Placeholder 3"/>
          <p:cNvSpPr>
            <a:spLocks noGrp="1"/>
          </p:cNvSpPr>
          <p:nvPr>
            <p:ph type="sldNum" sz="quarter" idx="5"/>
          </p:nvPr>
        </p:nvSpPr>
        <p:spPr/>
        <p:txBody>
          <a:bodyPr/>
          <a:lstStyle/>
          <a:p>
            <a:fld id="{096A96F4-1452-A740-9035-0F53ABF4C5D8}" type="slidenum">
              <a:rPr lang="en-US" smtClean="0"/>
              <a:t>26</a:t>
            </a:fld>
            <a:endParaRPr lang="en-US"/>
          </a:p>
        </p:txBody>
      </p:sp>
    </p:spTree>
    <p:extLst>
      <p:ext uri="{BB962C8B-B14F-4D97-AF65-F5344CB8AC3E}">
        <p14:creationId xmlns:p14="http://schemas.microsoft.com/office/powerpoint/2010/main" val="4046245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prioritize your actions, you may find this framework handy. The Climate Action Plan has adapted from other sources to help us think about how to compare two actions against each other. The actual values above are for illustration purposes only – don’t take them as gospel. They represent seat of the pants rankings our non-expert group assigned without digging in deeper. </a:t>
            </a:r>
          </a:p>
          <a:p>
            <a:endParaRPr lang="en-US"/>
          </a:p>
          <a:p>
            <a:r>
              <a:rPr lang="en-US"/>
              <a:t>The benefit of the framework is to help us group actions. The upper left represent actions that are comparatively low effort – high impact. These are the actions we should likely prioritize first.  Pursuing a CEA is one action that this committee has already prioritized.</a:t>
            </a:r>
          </a:p>
          <a:p>
            <a:br>
              <a:rPr lang="en-US"/>
            </a:br>
            <a:r>
              <a:rPr lang="en-US"/>
              <a:t>Top right are the high impact – high effort actions that require a little more forethought to implement. Moving our Town buildings to net zero cannot be done overnight, but would have a measurable impact on emissions.</a:t>
            </a:r>
          </a:p>
          <a:p>
            <a:endParaRPr lang="en-US"/>
          </a:p>
          <a:p>
            <a:r>
              <a:rPr lang="en-US"/>
              <a:t>Bottom left are the low effort but low impact actions. We should capture them and they be ones we can implement opportunistically. They may also be important symbolically, or be important for other reasons. For example, in the overall scheme, electrifying school buses has a small impact on our GHG emissions, but they show the Town as leading by example and also demonstrate to others that electrified transportation is possible. They also may improve public health by eliminating diesel particulates, which can exacerbate asthma and other conditions in children.</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096A96F4-1452-A740-9035-0F53ABF4C5D8}" type="slidenum">
              <a:rPr lang="en-US" smtClean="0"/>
              <a:t>27</a:t>
            </a:fld>
            <a:endParaRPr lang="en-US"/>
          </a:p>
        </p:txBody>
      </p:sp>
    </p:spTree>
    <p:extLst>
      <p:ext uri="{BB962C8B-B14F-4D97-AF65-F5344CB8AC3E}">
        <p14:creationId xmlns:p14="http://schemas.microsoft.com/office/powerpoint/2010/main" val="2254371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Working Group Chairs will capture the output of your discussions in a template that will identify your prioritized actions. </a:t>
            </a:r>
          </a:p>
          <a:p>
            <a:endParaRPr lang="en-US"/>
          </a:p>
          <a:p>
            <a:r>
              <a:rPr lang="en-US"/>
              <a:t>As you’ll see in the template, we’re not just looking for the actions themselves, but what the key benefits are of the actions, the time frame in which the action should take place, the scale of impact, the type and scale of cost, performance indicators, feasibility and equity considerations. Some of this information you may be able to discern from the MAPC toolkit or other climate action plans. Some you may be able to draw upon your own knowledge. And some may require conversations with town staff or boards or other experts outside of your working group.  All we ask is that you do your best to complete the template for your prioritized actions. Keep in mind that the MAPC toolkit is a template – their consideration of implementation effort or timeframe may or may not apply to our situation.</a:t>
            </a:r>
          </a:p>
          <a:p>
            <a:endParaRPr lang="en-US"/>
          </a:p>
          <a:p>
            <a:r>
              <a:rPr lang="en-US"/>
              <a:t>You will also likely generate more ideas beyond a top 3 to 5. Don’t discard those ideas. Please capture them as “Other Actions” that can be considered at a later date, or which may be able to implemented opportunistically.</a:t>
            </a:r>
          </a:p>
        </p:txBody>
      </p:sp>
      <p:sp>
        <p:nvSpPr>
          <p:cNvPr id="4" name="Slide Number Placeholder 3"/>
          <p:cNvSpPr>
            <a:spLocks noGrp="1"/>
          </p:cNvSpPr>
          <p:nvPr>
            <p:ph type="sldNum" sz="quarter" idx="5"/>
          </p:nvPr>
        </p:nvSpPr>
        <p:spPr/>
        <p:txBody>
          <a:bodyPr/>
          <a:lstStyle/>
          <a:p>
            <a:fld id="{096A96F4-1452-A740-9035-0F53ABF4C5D8}" type="slidenum">
              <a:rPr lang="en-US" smtClean="0"/>
              <a:t>28</a:t>
            </a:fld>
            <a:endParaRPr lang="en-US"/>
          </a:p>
        </p:txBody>
      </p:sp>
    </p:spTree>
    <p:extLst>
      <p:ext uri="{BB962C8B-B14F-4D97-AF65-F5344CB8AC3E}">
        <p14:creationId xmlns:p14="http://schemas.microsoft.com/office/powerpoint/2010/main" val="1718099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 to take a moment to discuss the Governance working group, since it is a bit different from the others in that its actions aren’t so much about specific GHG emissions reductions as they are about process. This group will be more focused on how the Town can integrate sustainability into its policies and operations – so it can lead by example, help bring resources to the broader community, and provide accountability to our Climate Action Planning.</a:t>
            </a:r>
          </a:p>
          <a:p>
            <a:endParaRPr lang="en-US"/>
          </a:p>
          <a:p>
            <a:r>
              <a:rPr lang="en-US"/>
              <a:t>Wellesley has a nice set of actions in this area.</a:t>
            </a:r>
          </a:p>
        </p:txBody>
      </p:sp>
      <p:sp>
        <p:nvSpPr>
          <p:cNvPr id="4" name="Slide Number Placeholder 3"/>
          <p:cNvSpPr>
            <a:spLocks noGrp="1"/>
          </p:cNvSpPr>
          <p:nvPr>
            <p:ph type="sldNum" sz="quarter" idx="5"/>
          </p:nvPr>
        </p:nvSpPr>
        <p:spPr/>
        <p:txBody>
          <a:bodyPr/>
          <a:lstStyle/>
          <a:p>
            <a:fld id="{096A96F4-1452-A740-9035-0F53ABF4C5D8}" type="slidenum">
              <a:rPr lang="en-US" smtClean="0"/>
              <a:t>29</a:t>
            </a:fld>
            <a:endParaRPr lang="en-US"/>
          </a:p>
        </p:txBody>
      </p:sp>
    </p:spTree>
    <p:extLst>
      <p:ext uri="{BB962C8B-B14F-4D97-AF65-F5344CB8AC3E}">
        <p14:creationId xmlns:p14="http://schemas.microsoft.com/office/powerpoint/2010/main" val="219087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6A96F4-1452-A740-9035-0F53ABF4C5D8}" type="slidenum">
              <a:rPr lang="en-US" smtClean="0"/>
              <a:t>3</a:t>
            </a:fld>
            <a:endParaRPr lang="en-US"/>
          </a:p>
        </p:txBody>
      </p:sp>
    </p:spTree>
    <p:extLst>
      <p:ext uri="{BB962C8B-B14F-4D97-AF65-F5344CB8AC3E}">
        <p14:creationId xmlns:p14="http://schemas.microsoft.com/office/powerpoint/2010/main" val="1828570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Town counsel has determined that the working group meetings are subject to open meeting laws. Working chairs are responsible for ensuring their groups adhere to the open meeting laws. I’ve asked the chairs to work through me with the Town to post meetings, minutes, and reserve rooms in Town buildings that are accessible to the public.</a:t>
            </a:r>
          </a:p>
          <a:p>
            <a:endParaRPr lang="en-US"/>
          </a:p>
          <a:p>
            <a:r>
              <a:rPr lang="en-US"/>
              <a:t>Note, these working groups, because they are advisory (i.e., we do not set policy or make any decisions in an official capacity), are not bound by conflict of interest laws.</a:t>
            </a:r>
          </a:p>
          <a:p>
            <a:endParaRPr lang="en-US"/>
          </a:p>
          <a:p>
            <a:r>
              <a:rPr lang="en-US"/>
              <a:t>When meeting, please be careful not to create a quorum, which means &gt;50% of the body is in your meeting. For example, tonight we have two select board members – if just one more select board member were to be here tonight – say to lend moral support to her husband – we’d have a select board quorum, which, while it might be great for me, it would cause a problem for the select board. </a:t>
            </a:r>
          </a:p>
          <a:p>
            <a:endParaRPr lang="en-US"/>
          </a:p>
        </p:txBody>
      </p:sp>
      <p:sp>
        <p:nvSpPr>
          <p:cNvPr id="4" name="Slide Number Placeholder 3"/>
          <p:cNvSpPr>
            <a:spLocks noGrp="1"/>
          </p:cNvSpPr>
          <p:nvPr>
            <p:ph type="sldNum" sz="quarter" idx="5"/>
          </p:nvPr>
        </p:nvSpPr>
        <p:spPr/>
        <p:txBody>
          <a:bodyPr/>
          <a:lstStyle/>
          <a:p>
            <a:fld id="{096A96F4-1452-A740-9035-0F53ABF4C5D8}" type="slidenum">
              <a:rPr lang="en-US" smtClean="0"/>
              <a:t>30</a:t>
            </a:fld>
            <a:endParaRPr lang="en-US"/>
          </a:p>
        </p:txBody>
      </p:sp>
    </p:spTree>
    <p:extLst>
      <p:ext uri="{BB962C8B-B14F-4D97-AF65-F5344CB8AC3E}">
        <p14:creationId xmlns:p14="http://schemas.microsoft.com/office/powerpoint/2010/main" val="3100799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go to break out groups. You will have until 10 of 7 to meet. While you are together, take a little bit of time to get to know each other and exchange contact information, but just as important, please</a:t>
            </a:r>
          </a:p>
          <a:p>
            <a:endParaRPr lang="en-US"/>
          </a:p>
          <a:p>
            <a:pPr marL="228600" indent="-228600">
              <a:buAutoNum type="arabicParenR"/>
            </a:pPr>
            <a:r>
              <a:rPr lang="en-US"/>
              <a:t>Elect a co-chair</a:t>
            </a:r>
            <a:br>
              <a:rPr lang="en-US"/>
            </a:br>
            <a:endParaRPr lang="en-US"/>
          </a:p>
          <a:p>
            <a:pPr marL="228600" indent="-228600">
              <a:buAutoNum type="arabicParenR"/>
            </a:pPr>
            <a:r>
              <a:rPr lang="en-US"/>
              <a:t>Set meeting dates and times for your working group in November through January</a:t>
            </a:r>
          </a:p>
          <a:p>
            <a:pPr marL="228600" indent="-228600">
              <a:buAutoNum type="arabicParenR"/>
            </a:pPr>
            <a:endParaRPr lang="en-US"/>
          </a:p>
          <a:p>
            <a:pPr marL="228600" indent="-228600">
              <a:buAutoNum type="arabicParenR"/>
            </a:pPr>
            <a:r>
              <a:rPr lang="en-US"/>
              <a:t>I will ask that Working Group chairs to provide that information back to me after this meeting so that I can work with the town to reserve space, post meeting announcements, and the like.</a:t>
            </a:r>
          </a:p>
        </p:txBody>
      </p:sp>
      <p:sp>
        <p:nvSpPr>
          <p:cNvPr id="4" name="Slide Number Placeholder 3"/>
          <p:cNvSpPr>
            <a:spLocks noGrp="1"/>
          </p:cNvSpPr>
          <p:nvPr>
            <p:ph type="sldNum" sz="quarter" idx="5"/>
          </p:nvPr>
        </p:nvSpPr>
        <p:spPr/>
        <p:txBody>
          <a:bodyPr/>
          <a:lstStyle/>
          <a:p>
            <a:fld id="{096A96F4-1452-A740-9035-0F53ABF4C5D8}" type="slidenum">
              <a:rPr lang="en-US" smtClean="0"/>
              <a:t>31</a:t>
            </a:fld>
            <a:endParaRPr lang="en-US"/>
          </a:p>
        </p:txBody>
      </p:sp>
    </p:spTree>
    <p:extLst>
      <p:ext uri="{BB962C8B-B14F-4D97-AF65-F5344CB8AC3E}">
        <p14:creationId xmlns:p14="http://schemas.microsoft.com/office/powerpoint/2010/main" val="335354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6A96F4-1452-A740-9035-0F53ABF4C5D8}" type="slidenum">
              <a:rPr lang="en-US" smtClean="0"/>
              <a:t>32</a:t>
            </a:fld>
            <a:endParaRPr lang="en-US"/>
          </a:p>
        </p:txBody>
      </p:sp>
    </p:spTree>
    <p:extLst>
      <p:ext uri="{BB962C8B-B14F-4D97-AF65-F5344CB8AC3E}">
        <p14:creationId xmlns:p14="http://schemas.microsoft.com/office/powerpoint/2010/main" val="1266511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6A96F4-1452-A740-9035-0F53ABF4C5D8}" type="slidenum">
              <a:rPr lang="en-US" smtClean="0"/>
              <a:t>33</a:t>
            </a:fld>
            <a:endParaRPr lang="en-US"/>
          </a:p>
        </p:txBody>
      </p:sp>
    </p:spTree>
    <p:extLst>
      <p:ext uri="{BB962C8B-B14F-4D97-AF65-F5344CB8AC3E}">
        <p14:creationId xmlns:p14="http://schemas.microsoft.com/office/powerpoint/2010/main" val="243919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Before we go any further, I want to state the obvious. Most of us have never drafted a Climate Action Plan before. This is new for all of us, and we may stumble, get confused, or feel unsure of our recommendations. </a:t>
            </a:r>
          </a:p>
          <a:p>
            <a:endParaRPr lang="en-US"/>
          </a:p>
          <a:p>
            <a:r>
              <a:rPr lang="en-US"/>
              <a:t>That’s OK. As we’ll discuss later, there are lot of models and examples that we can use to get our job done. </a:t>
            </a:r>
          </a:p>
          <a:p>
            <a:endParaRPr lang="en-US"/>
          </a:p>
          <a:p>
            <a:r>
              <a:rPr lang="en-US"/>
              <a:t>The important thing is that we think about what actions Needham should take to reduce its GHG emissions, what impact those actions can have given Needham’s GHG emissions profile, and what the level of effort would be for Needham to take those actions.</a:t>
            </a:r>
          </a:p>
          <a:p>
            <a:endParaRPr lang="en-US"/>
          </a:p>
          <a:p>
            <a:r>
              <a:rPr lang="en-US"/>
              <a:t>This brings me to my next point…</a:t>
            </a:r>
          </a:p>
        </p:txBody>
      </p:sp>
      <p:sp>
        <p:nvSpPr>
          <p:cNvPr id="4" name="Slide Number Placeholder 3"/>
          <p:cNvSpPr>
            <a:spLocks noGrp="1"/>
          </p:cNvSpPr>
          <p:nvPr>
            <p:ph type="sldNum" sz="quarter" idx="5"/>
          </p:nvPr>
        </p:nvSpPr>
        <p:spPr/>
        <p:txBody>
          <a:bodyPr/>
          <a:lstStyle/>
          <a:p>
            <a:fld id="{096A96F4-1452-A740-9035-0F53ABF4C5D8}" type="slidenum">
              <a:rPr lang="en-US" smtClean="0"/>
              <a:t>4</a:t>
            </a:fld>
            <a:endParaRPr lang="en-US"/>
          </a:p>
        </p:txBody>
      </p:sp>
    </p:spTree>
    <p:extLst>
      <p:ext uri="{BB962C8B-B14F-4D97-AF65-F5344CB8AC3E}">
        <p14:creationId xmlns:p14="http://schemas.microsoft.com/office/powerpoint/2010/main" val="215136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are all experts. You have lived experience here in Needham that will help ensure that our finished work is truly Needham’s Climate Action Plan. Just in this room we have several members of Town boards and committees, Town Staff, architects and developers, energy engineers, low-income housing experts, solar installers, fleet managers, biking advocates, educators, students, representatives from several houses of worship, clean energy market experts, electric vehicle advocates, members of the League of Women Voters, Mothers Out Front, Green Needham, and Equal Justice Needham. We collectively represent a cross-section of Needham, both the public and private sectors. Having all of these voices in the room, we hope, will ensure that balance the needs of the various stakeholder communities in Needham as we work to bring our GHG emissions down over the coming years, so both the costs and benefits of our decarbonization efforts are shared equitably.</a:t>
            </a:r>
          </a:p>
        </p:txBody>
      </p:sp>
      <p:sp>
        <p:nvSpPr>
          <p:cNvPr id="4" name="Slide Number Placeholder 3"/>
          <p:cNvSpPr>
            <a:spLocks noGrp="1"/>
          </p:cNvSpPr>
          <p:nvPr>
            <p:ph type="sldNum" sz="quarter" idx="5"/>
          </p:nvPr>
        </p:nvSpPr>
        <p:spPr/>
        <p:txBody>
          <a:bodyPr/>
          <a:lstStyle/>
          <a:p>
            <a:fld id="{096A96F4-1452-A740-9035-0F53ABF4C5D8}" type="slidenum">
              <a:rPr lang="en-US" smtClean="0"/>
              <a:t>5</a:t>
            </a:fld>
            <a:endParaRPr lang="en-US"/>
          </a:p>
        </p:txBody>
      </p:sp>
    </p:spTree>
    <p:extLst>
      <p:ext uri="{BB962C8B-B14F-4D97-AF65-F5344CB8AC3E}">
        <p14:creationId xmlns:p14="http://schemas.microsoft.com/office/powerpoint/2010/main" val="4036360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just a quick slide to introduce the appointed members of the Climate Action Plan. Can Nick, Natasha, Rachel, Joe, Paul and Artie all stand up?</a:t>
            </a:r>
          </a:p>
          <a:p>
            <a:endParaRPr lang="en-US"/>
          </a:p>
          <a:p>
            <a:r>
              <a:rPr lang="en-US"/>
              <a:t>And, our Select Board sponsors are Marianne Cooley, and Kevin Keane. Can you please stand up?</a:t>
            </a:r>
          </a:p>
        </p:txBody>
      </p:sp>
      <p:sp>
        <p:nvSpPr>
          <p:cNvPr id="4" name="Slide Number Placeholder 3"/>
          <p:cNvSpPr>
            <a:spLocks noGrp="1"/>
          </p:cNvSpPr>
          <p:nvPr>
            <p:ph type="sldNum" sz="quarter" idx="5"/>
          </p:nvPr>
        </p:nvSpPr>
        <p:spPr/>
        <p:txBody>
          <a:bodyPr/>
          <a:lstStyle/>
          <a:p>
            <a:fld id="{096A96F4-1452-A740-9035-0F53ABF4C5D8}" type="slidenum">
              <a:rPr lang="en-US" smtClean="0"/>
              <a:t>6</a:t>
            </a:fld>
            <a:endParaRPr lang="en-US"/>
          </a:p>
        </p:txBody>
      </p:sp>
    </p:spTree>
    <p:extLst>
      <p:ext uri="{BB962C8B-B14F-4D97-AF65-F5344CB8AC3E}">
        <p14:creationId xmlns:p14="http://schemas.microsoft.com/office/powerpoint/2010/main" val="220604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also three members of Kate Fitzpatrick’s organization who are embedded in the CAPC. Hank Haff, Cecilia, and Kathryn, can you please stand up? </a:t>
            </a:r>
          </a:p>
        </p:txBody>
      </p:sp>
      <p:sp>
        <p:nvSpPr>
          <p:cNvPr id="4" name="Slide Number Placeholder 3"/>
          <p:cNvSpPr>
            <a:spLocks noGrp="1"/>
          </p:cNvSpPr>
          <p:nvPr>
            <p:ph type="sldNum" sz="quarter" idx="5"/>
          </p:nvPr>
        </p:nvSpPr>
        <p:spPr/>
        <p:txBody>
          <a:bodyPr/>
          <a:lstStyle/>
          <a:p>
            <a:fld id="{096A96F4-1452-A740-9035-0F53ABF4C5D8}" type="slidenum">
              <a:rPr lang="en-US" smtClean="0"/>
              <a:t>7</a:t>
            </a:fld>
            <a:endParaRPr lang="en-US"/>
          </a:p>
        </p:txBody>
      </p:sp>
    </p:spTree>
    <p:extLst>
      <p:ext uri="{BB962C8B-B14F-4D97-AF65-F5344CB8AC3E}">
        <p14:creationId xmlns:p14="http://schemas.microsoft.com/office/powerpoint/2010/main" val="145057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goal as the Climate Action Planning Committee, with your help, is to develop a plan that gets Needham to Net Zero greenhouse gas emissions by 2050, while also hitting the State’s intermediate targets along the way. We will be making those recommendations to the Select Board, under whose charge we operate. The Select Board will set annual priorities through its standard processes, slotting our recommendations with the broader set of Town priorities. </a:t>
            </a:r>
          </a:p>
        </p:txBody>
      </p:sp>
      <p:sp>
        <p:nvSpPr>
          <p:cNvPr id="4" name="Slide Number Placeholder 3"/>
          <p:cNvSpPr>
            <a:spLocks noGrp="1"/>
          </p:cNvSpPr>
          <p:nvPr>
            <p:ph type="sldNum" sz="quarter" idx="5"/>
          </p:nvPr>
        </p:nvSpPr>
        <p:spPr/>
        <p:txBody>
          <a:bodyPr/>
          <a:lstStyle/>
          <a:p>
            <a:fld id="{096A96F4-1452-A740-9035-0F53ABF4C5D8}" type="slidenum">
              <a:rPr lang="en-US" smtClean="0"/>
              <a:t>8</a:t>
            </a:fld>
            <a:endParaRPr lang="en-US"/>
          </a:p>
        </p:txBody>
      </p:sp>
    </p:spTree>
    <p:extLst>
      <p:ext uri="{BB962C8B-B14F-4D97-AF65-F5344CB8AC3E}">
        <p14:creationId xmlns:p14="http://schemas.microsoft.com/office/powerpoint/2010/main" val="2906562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scope includes not just the recommended climate actions, but recommendations for strategies for overcoming barriers to implementation, including staffing and resource allocation to assist the Town in implementation. </a:t>
            </a:r>
          </a:p>
          <a:p>
            <a:endParaRPr lang="en-US"/>
          </a:p>
          <a:p>
            <a:r>
              <a:rPr lang="en-US"/>
              <a:t>We’ve also been charged with considering the impact of climate change on environmental justice communities – i.e., those communities that disproportionately bear the negative impacts of climate change and environmental hazards (e.g., think about where coal burning power plants are often located) and which are often excluded from the receiving the benefits of decarbonization. </a:t>
            </a:r>
          </a:p>
          <a:p>
            <a:endParaRPr lang="en-US"/>
          </a:p>
          <a:p>
            <a:r>
              <a:rPr lang="en-US"/>
              <a:t>The final Climate Action Plan should include recommendations for implementing the plan across all sectors of Needham, include measure to track our progress towards meeting our goals, and identify funding opportunities that the Town and its constituents should consider as we move towards implementation of specific actions in the plan.</a:t>
            </a:r>
          </a:p>
          <a:p>
            <a:endParaRPr lang="en-US"/>
          </a:p>
        </p:txBody>
      </p:sp>
      <p:sp>
        <p:nvSpPr>
          <p:cNvPr id="4" name="Slide Number Placeholder 3"/>
          <p:cNvSpPr>
            <a:spLocks noGrp="1"/>
          </p:cNvSpPr>
          <p:nvPr>
            <p:ph type="sldNum" sz="quarter" idx="5"/>
          </p:nvPr>
        </p:nvSpPr>
        <p:spPr/>
        <p:txBody>
          <a:bodyPr/>
          <a:lstStyle/>
          <a:p>
            <a:fld id="{096A96F4-1452-A740-9035-0F53ABF4C5D8}" type="slidenum">
              <a:rPr lang="en-US" smtClean="0"/>
              <a:t>9</a:t>
            </a:fld>
            <a:endParaRPr lang="en-US"/>
          </a:p>
        </p:txBody>
      </p:sp>
    </p:spTree>
    <p:extLst>
      <p:ext uri="{BB962C8B-B14F-4D97-AF65-F5344CB8AC3E}">
        <p14:creationId xmlns:p14="http://schemas.microsoft.com/office/powerpoint/2010/main" val="1516927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374DE621-0302-3B47-BD51-F271E1A0EB2C}" type="datetimeFigureOut">
              <a:rPr lang="en-US" smtClean="0"/>
              <a:t>10/18/22</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589D6606-3553-FC4A-8ADB-F2360EC0A7B9}"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178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DE621-0302-3B47-BD51-F271E1A0EB2C}" type="datetimeFigureOut">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D6606-3553-FC4A-8ADB-F2360EC0A7B9}" type="slidenum">
              <a:rPr lang="en-US" smtClean="0"/>
              <a:t>‹#›</a:t>
            </a:fld>
            <a:endParaRPr lang="en-US"/>
          </a:p>
        </p:txBody>
      </p:sp>
    </p:spTree>
    <p:extLst>
      <p:ext uri="{BB962C8B-B14F-4D97-AF65-F5344CB8AC3E}">
        <p14:creationId xmlns:p14="http://schemas.microsoft.com/office/powerpoint/2010/main" val="287663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DE621-0302-3B47-BD51-F271E1A0EB2C}" type="datetimeFigureOut">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D6606-3553-FC4A-8ADB-F2360EC0A7B9}" type="slidenum">
              <a:rPr lang="en-US" smtClean="0"/>
              <a:t>‹#›</a:t>
            </a:fld>
            <a:endParaRPr lang="en-US"/>
          </a:p>
        </p:txBody>
      </p:sp>
    </p:spTree>
    <p:extLst>
      <p:ext uri="{BB962C8B-B14F-4D97-AF65-F5344CB8AC3E}">
        <p14:creationId xmlns:p14="http://schemas.microsoft.com/office/powerpoint/2010/main" val="9517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DE621-0302-3B47-BD51-F271E1A0EB2C}" type="datetimeFigureOut">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D6606-3553-FC4A-8ADB-F2360EC0A7B9}" type="slidenum">
              <a:rPr lang="en-US" smtClean="0"/>
              <a:t>‹#›</a:t>
            </a:fld>
            <a:endParaRPr lang="en-US"/>
          </a:p>
        </p:txBody>
      </p:sp>
    </p:spTree>
    <p:extLst>
      <p:ext uri="{BB962C8B-B14F-4D97-AF65-F5344CB8AC3E}">
        <p14:creationId xmlns:p14="http://schemas.microsoft.com/office/powerpoint/2010/main" val="254629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74DE621-0302-3B47-BD51-F271E1A0EB2C}" type="datetimeFigureOut">
              <a:rPr lang="en-US" smtClean="0"/>
              <a:t>10/18/22</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589D6606-3553-FC4A-8ADB-F2360EC0A7B9}"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579621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4DE621-0302-3B47-BD51-F271E1A0EB2C}" type="datetimeFigureOut">
              <a:rPr lang="en-US" smtClean="0"/>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D6606-3553-FC4A-8ADB-F2360EC0A7B9}" type="slidenum">
              <a:rPr lang="en-US" smtClean="0"/>
              <a:t>‹#›</a:t>
            </a:fld>
            <a:endParaRPr lang="en-US"/>
          </a:p>
        </p:txBody>
      </p:sp>
    </p:spTree>
    <p:extLst>
      <p:ext uri="{BB962C8B-B14F-4D97-AF65-F5344CB8AC3E}">
        <p14:creationId xmlns:p14="http://schemas.microsoft.com/office/powerpoint/2010/main" val="321842763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4DE621-0302-3B47-BD51-F271E1A0EB2C}" type="datetimeFigureOut">
              <a:rPr lang="en-US" smtClean="0"/>
              <a:t>10/18/22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D6606-3553-FC4A-8ADB-F2360EC0A7B9}" type="slidenum">
              <a:rPr lang="en-US" smtClean="0"/>
              <a:t>‹#›</a:t>
            </a:fld>
            <a:endParaRPr lang="en-US"/>
          </a:p>
        </p:txBody>
      </p:sp>
    </p:spTree>
    <p:extLst>
      <p:ext uri="{BB962C8B-B14F-4D97-AF65-F5344CB8AC3E}">
        <p14:creationId xmlns:p14="http://schemas.microsoft.com/office/powerpoint/2010/main" val="32080457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4DE621-0302-3B47-BD51-F271E1A0EB2C}" type="datetimeFigureOut">
              <a:rPr lang="en-US" smtClean="0"/>
              <a:t>10/18/22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D6606-3553-FC4A-8ADB-F2360EC0A7B9}" type="slidenum">
              <a:rPr lang="en-US" smtClean="0"/>
              <a:t>‹#›</a:t>
            </a:fld>
            <a:endParaRPr lang="en-US"/>
          </a:p>
        </p:txBody>
      </p:sp>
    </p:spTree>
    <p:extLst>
      <p:ext uri="{BB962C8B-B14F-4D97-AF65-F5344CB8AC3E}">
        <p14:creationId xmlns:p14="http://schemas.microsoft.com/office/powerpoint/2010/main" val="281454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DE621-0302-3B47-BD51-F271E1A0EB2C}" type="datetimeFigureOut">
              <a:rPr lang="en-US" smtClean="0"/>
              <a:t>10/18/22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D6606-3553-FC4A-8ADB-F2360EC0A7B9}" type="slidenum">
              <a:rPr lang="en-US" smtClean="0"/>
              <a:t>‹#›</a:t>
            </a:fld>
            <a:endParaRPr lang="en-US"/>
          </a:p>
        </p:txBody>
      </p:sp>
    </p:spTree>
    <p:extLst>
      <p:ext uri="{BB962C8B-B14F-4D97-AF65-F5344CB8AC3E}">
        <p14:creationId xmlns:p14="http://schemas.microsoft.com/office/powerpoint/2010/main" val="406416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374DE621-0302-3B47-BD51-F271E1A0EB2C}" type="datetimeFigureOut">
              <a:rPr lang="en-US" smtClean="0"/>
              <a:t>10/18/22</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589D6606-3553-FC4A-8ADB-F2360EC0A7B9}"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736904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374DE621-0302-3B47-BD51-F271E1A0EB2C}" type="datetimeFigureOut">
              <a:rPr lang="en-US" smtClean="0"/>
              <a:t>10/18/22</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589D6606-3553-FC4A-8ADB-F2360EC0A7B9}" type="slidenum">
              <a:rPr lang="en-US" smtClean="0"/>
              <a:t>‹#›</a:t>
            </a:fld>
            <a:endParaRPr lang="en-US"/>
          </a:p>
        </p:txBody>
      </p:sp>
    </p:spTree>
    <p:extLst>
      <p:ext uri="{BB962C8B-B14F-4D97-AF65-F5344CB8AC3E}">
        <p14:creationId xmlns:p14="http://schemas.microsoft.com/office/powerpoint/2010/main" val="11068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74DE621-0302-3B47-BD51-F271E1A0EB2C}" type="datetimeFigureOut">
              <a:rPr lang="en-US" smtClean="0"/>
              <a:t>10/18/22</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589D6606-3553-FC4A-8ADB-F2360EC0A7B9}" type="slidenum">
              <a:rPr lang="en-US" smtClean="0"/>
              <a:t>‹#›</a:t>
            </a:fld>
            <a:endParaRPr lang="en-US"/>
          </a:p>
        </p:txBody>
      </p:sp>
    </p:spTree>
    <p:extLst>
      <p:ext uri="{BB962C8B-B14F-4D97-AF65-F5344CB8AC3E}">
        <p14:creationId xmlns:p14="http://schemas.microsoft.com/office/powerpoint/2010/main" val="1646185043"/>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mass.gov/ago/openmeetin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AACE35A-DD26-4C0E-81A5-8C18F7390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F8E93B-4D98-D48E-1482-453235DDFF92}"/>
              </a:ext>
            </a:extLst>
          </p:cNvPr>
          <p:cNvSpPr>
            <a:spLocks noGrp="1"/>
          </p:cNvSpPr>
          <p:nvPr>
            <p:ph type="ctrTitle"/>
          </p:nvPr>
        </p:nvSpPr>
        <p:spPr>
          <a:xfrm>
            <a:off x="1078524" y="1231506"/>
            <a:ext cx="6145284" cy="4394988"/>
          </a:xfrm>
        </p:spPr>
        <p:txBody>
          <a:bodyPr>
            <a:normAutofit/>
          </a:bodyPr>
          <a:lstStyle/>
          <a:p>
            <a:pPr algn="r"/>
            <a:r>
              <a:rPr lang="en-US" sz="4800"/>
              <a:t>Our First Climate Action Plan</a:t>
            </a:r>
          </a:p>
        </p:txBody>
      </p:sp>
      <p:sp>
        <p:nvSpPr>
          <p:cNvPr id="3" name="Subtitle 2">
            <a:extLst>
              <a:ext uri="{FF2B5EF4-FFF2-40B4-BE49-F238E27FC236}">
                <a16:creationId xmlns:a16="http://schemas.microsoft.com/office/drawing/2014/main" id="{0CC944EC-1CC7-69DC-D603-E6612BFB7C2E}"/>
              </a:ext>
            </a:extLst>
          </p:cNvPr>
          <p:cNvSpPr>
            <a:spLocks noGrp="1"/>
          </p:cNvSpPr>
          <p:nvPr>
            <p:ph type="subTitle" idx="1"/>
          </p:nvPr>
        </p:nvSpPr>
        <p:spPr>
          <a:xfrm>
            <a:off x="8146439" y="1231506"/>
            <a:ext cx="3606285" cy="4256314"/>
          </a:xfrm>
        </p:spPr>
        <p:txBody>
          <a:bodyPr anchor="ctr">
            <a:normAutofit/>
          </a:bodyPr>
          <a:lstStyle/>
          <a:p>
            <a:pPr algn="l"/>
            <a:r>
              <a:rPr lang="en-US"/>
              <a:t>Working Group Kickoff Meeting</a:t>
            </a:r>
          </a:p>
          <a:p>
            <a:pPr algn="l"/>
            <a:endParaRPr lang="en-US"/>
          </a:p>
          <a:p>
            <a:pPr algn="l"/>
            <a:r>
              <a:rPr lang="en-US"/>
              <a:t>Monday, </a:t>
            </a:r>
            <a:br>
              <a:rPr lang="en-US"/>
            </a:br>
            <a:r>
              <a:rPr lang="en-US"/>
              <a:t>October 17, 2022</a:t>
            </a:r>
          </a:p>
        </p:txBody>
      </p:sp>
      <p:cxnSp>
        <p:nvCxnSpPr>
          <p:cNvPr id="15" name="Straight Connector 9">
            <a:extLst>
              <a:ext uri="{FF2B5EF4-FFF2-40B4-BE49-F238E27FC236}">
                <a16:creationId xmlns:a16="http://schemas.microsoft.com/office/drawing/2014/main" id="{E905CB15-2F46-4D9D-AEA4-3619C520C8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5542"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6" name="Rectangle 11">
            <a:extLst>
              <a:ext uri="{FF2B5EF4-FFF2-40B4-BE49-F238E27FC236}">
                <a16:creationId xmlns:a16="http://schemas.microsoft.com/office/drawing/2014/main" id="{18DAE5F6-55D5-4FC2-B1F3-AE114251F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Home Page">
            <a:extLst>
              <a:ext uri="{FF2B5EF4-FFF2-40B4-BE49-F238E27FC236}">
                <a16:creationId xmlns:a16="http://schemas.microsoft.com/office/drawing/2014/main" id="{AE5C210B-3C62-38AF-A887-C88EA533C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4" y="337760"/>
            <a:ext cx="4597400" cy="128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350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19" name="Rectangle 18">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a:extLst>
              <a:ext uri="{FF2B5EF4-FFF2-40B4-BE49-F238E27FC236}">
                <a16:creationId xmlns:a16="http://schemas.microsoft.com/office/drawing/2014/main" id="{07EEFA3E-226F-3203-8F70-E116F077BFCE}"/>
              </a:ext>
            </a:extLst>
          </p:cNvPr>
          <p:cNvSpPr>
            <a:spLocks noGrp="1"/>
          </p:cNvSpPr>
          <p:nvPr>
            <p:ph type="title"/>
          </p:nvPr>
        </p:nvSpPr>
        <p:spPr>
          <a:xfrm>
            <a:off x="437465" y="718282"/>
            <a:ext cx="3384329" cy="5421435"/>
          </a:xfrm>
        </p:spPr>
        <p:txBody>
          <a:bodyPr anchor="ctr">
            <a:normAutofit/>
          </a:bodyPr>
          <a:lstStyle/>
          <a:p>
            <a:r>
              <a:rPr lang="en-US" sz="4000"/>
              <a:t>Timeline</a:t>
            </a:r>
          </a:p>
        </p:txBody>
      </p:sp>
      <p:graphicFrame>
        <p:nvGraphicFramePr>
          <p:cNvPr id="15" name="Content Placeholder 3">
            <a:extLst>
              <a:ext uri="{FF2B5EF4-FFF2-40B4-BE49-F238E27FC236}">
                <a16:creationId xmlns:a16="http://schemas.microsoft.com/office/drawing/2014/main" id="{F6C79C70-881B-5BBF-42D3-52EA428C7884}"/>
              </a:ext>
            </a:extLst>
          </p:cNvPr>
          <p:cNvGraphicFramePr/>
          <p:nvPr>
            <p:extLst>
              <p:ext uri="{D42A27DB-BD31-4B8C-83A1-F6EECF244321}">
                <p14:modId xmlns:p14="http://schemas.microsoft.com/office/powerpoint/2010/main" val="1295974256"/>
              </p:ext>
            </p:extLst>
          </p:nvPr>
        </p:nvGraphicFramePr>
        <p:xfrm>
          <a:off x="2579914" y="16330"/>
          <a:ext cx="9470572" cy="6743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334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E2A1-76AE-429E-0A0A-D7800FF2BCDD}"/>
              </a:ext>
            </a:extLst>
          </p:cNvPr>
          <p:cNvSpPr>
            <a:spLocks noGrp="1"/>
          </p:cNvSpPr>
          <p:nvPr>
            <p:ph type="title"/>
          </p:nvPr>
        </p:nvSpPr>
        <p:spPr>
          <a:xfrm>
            <a:off x="761996" y="188075"/>
            <a:ext cx="10668004" cy="1113295"/>
          </a:xfrm>
        </p:spPr>
        <p:txBody>
          <a:bodyPr anchor="t">
            <a:normAutofit/>
          </a:bodyPr>
          <a:lstStyle/>
          <a:p>
            <a:pPr algn="ctr"/>
            <a:r>
              <a:rPr lang="en-US" sz="2400"/>
              <a:t>Progress on sustainability in needham</a:t>
            </a:r>
          </a:p>
        </p:txBody>
      </p:sp>
      <p:sp>
        <p:nvSpPr>
          <p:cNvPr id="3" name="Content Placeholder 2">
            <a:extLst>
              <a:ext uri="{FF2B5EF4-FFF2-40B4-BE49-F238E27FC236}">
                <a16:creationId xmlns:a16="http://schemas.microsoft.com/office/drawing/2014/main" id="{918389B3-F84D-0DE4-5291-0B65F26A5C0A}"/>
              </a:ext>
            </a:extLst>
          </p:cNvPr>
          <p:cNvSpPr>
            <a:spLocks noGrp="1"/>
          </p:cNvSpPr>
          <p:nvPr>
            <p:ph idx="1"/>
          </p:nvPr>
        </p:nvSpPr>
        <p:spPr>
          <a:xfrm>
            <a:off x="468630" y="630827"/>
            <a:ext cx="11510010" cy="3440539"/>
          </a:xfrm>
        </p:spPr>
        <p:txBody>
          <a:bodyPr vert="horz" lIns="91440" tIns="45720" rIns="91440" bIns="45720" rtlCol="0" anchor="t">
            <a:noAutofit/>
          </a:bodyPr>
          <a:lstStyle/>
          <a:p>
            <a:pPr>
              <a:lnSpc>
                <a:spcPct val="100000"/>
              </a:lnSpc>
            </a:pPr>
            <a:r>
              <a:rPr lang="en-US" sz="1400">
                <a:ea typeface="+mn-lt"/>
                <a:cs typeface="+mn-lt"/>
              </a:rPr>
              <a:t>2014 – First Solarize Needham yields 99 new solar PV installations on homes</a:t>
            </a:r>
            <a:endParaRPr lang="en-US" sz="1400"/>
          </a:p>
          <a:p>
            <a:pPr>
              <a:lnSpc>
                <a:spcPct val="100000"/>
              </a:lnSpc>
            </a:pPr>
            <a:r>
              <a:rPr lang="en-US" sz="1400">
                <a:solidFill>
                  <a:srgbClr val="0070C0"/>
                </a:solidFill>
                <a:ea typeface="+mn-lt"/>
                <a:cs typeface="+mn-lt"/>
              </a:rPr>
              <a:t>2016 – 12-acre, 3,592 kW solar array installed at RTS, generating  $700k in revenue for Town, while producing  25% of the Town’s purchased electricity.</a:t>
            </a:r>
          </a:p>
          <a:p>
            <a:pPr>
              <a:lnSpc>
                <a:spcPct val="100000"/>
              </a:lnSpc>
            </a:pPr>
            <a:r>
              <a:rPr lang="en-US" sz="1400">
                <a:ea typeface="+mn-lt"/>
                <a:cs typeface="+mn-lt"/>
              </a:rPr>
              <a:t>2019 – Solarize Needham Plus runs, generating 52 new solar PV installations on homes and converting 7 homes to efficient air-source heat pumps</a:t>
            </a:r>
            <a:endParaRPr lang="en-US" sz="1400"/>
          </a:p>
          <a:p>
            <a:pPr>
              <a:lnSpc>
                <a:spcPct val="100000"/>
              </a:lnSpc>
            </a:pPr>
            <a:r>
              <a:rPr lang="en-US" sz="1400">
                <a:solidFill>
                  <a:srgbClr val="0070C0"/>
                </a:solidFill>
                <a:ea typeface="+mn-lt"/>
                <a:cs typeface="+mn-lt"/>
              </a:rPr>
              <a:t>2020 – Sunita L. Williams Elementary School opens with a roof-mounted 155 kW solar array. Earns LEED Silver rating</a:t>
            </a:r>
            <a:endParaRPr lang="en-US" sz="1400">
              <a:solidFill>
                <a:srgbClr val="0070C0"/>
              </a:solidFill>
            </a:endParaRPr>
          </a:p>
          <a:p>
            <a:pPr>
              <a:lnSpc>
                <a:spcPct val="100000"/>
              </a:lnSpc>
            </a:pPr>
            <a:r>
              <a:rPr lang="en-US" sz="1400">
                <a:solidFill>
                  <a:srgbClr val="0070C0"/>
                </a:solidFill>
                <a:ea typeface="+mn-lt"/>
                <a:cs typeface="+mn-lt"/>
              </a:rPr>
              <a:t>2020 – Needham adopts Stretch Energy Code and becomes a Green Community, which allows for state grant funding and commits us to reducing energy usage</a:t>
            </a:r>
          </a:p>
          <a:p>
            <a:pPr>
              <a:lnSpc>
                <a:spcPct val="100000"/>
              </a:lnSpc>
            </a:pPr>
            <a:r>
              <a:rPr lang="en-US" sz="1400">
                <a:ea typeface="+mn-lt"/>
                <a:cs typeface="+mn-lt"/>
              </a:rPr>
              <a:t>2021 – Mitchell &amp; Newman Elementary Schools, Pollard Middle School undergo lighting</a:t>
            </a:r>
            <a:r>
              <a:rPr lang="en-US" sz="1400"/>
              <a:t> </a:t>
            </a:r>
            <a:r>
              <a:rPr lang="en-US" sz="1400">
                <a:ea typeface="+mn-lt"/>
                <a:cs typeface="+mn-lt"/>
              </a:rPr>
              <a:t>upgrades projected to save 142,056 kWh annually</a:t>
            </a:r>
          </a:p>
          <a:p>
            <a:pPr>
              <a:lnSpc>
                <a:spcPct val="100000"/>
              </a:lnSpc>
            </a:pPr>
            <a:r>
              <a:rPr lang="en-US" sz="1400">
                <a:ea typeface="+mn-lt"/>
                <a:cs typeface="+mn-lt"/>
              </a:rPr>
              <a:t>2021 – Streetlight project in downtown completed, projected to save 21,637 kWh</a:t>
            </a:r>
            <a:r>
              <a:rPr lang="en-US" sz="1400"/>
              <a:t> </a:t>
            </a:r>
            <a:r>
              <a:rPr lang="en-US" sz="1400">
                <a:ea typeface="+mn-lt"/>
                <a:cs typeface="+mn-lt"/>
              </a:rPr>
              <a:t>annually</a:t>
            </a:r>
            <a:endParaRPr lang="en-US" sz="1400"/>
          </a:p>
          <a:p>
            <a:pPr>
              <a:lnSpc>
                <a:spcPct val="100000"/>
              </a:lnSpc>
            </a:pPr>
            <a:r>
              <a:rPr lang="en-US" sz="1400">
                <a:ea typeface="+mn-lt"/>
                <a:cs typeface="+mn-lt"/>
              </a:rPr>
              <a:t>2022 –Climate Action Plan Committee begins meeting work on Needham’s Climate Action Plan, with climate-related goals for 2030,</a:t>
            </a:r>
            <a:r>
              <a:rPr lang="en-US" sz="1400"/>
              <a:t> </a:t>
            </a:r>
            <a:r>
              <a:rPr lang="en-US" sz="1400">
                <a:ea typeface="+mn-lt"/>
                <a:cs typeface="+mn-lt"/>
              </a:rPr>
              <a:t>2040, and 2050</a:t>
            </a:r>
            <a:endParaRPr lang="en-US" sz="1400"/>
          </a:p>
          <a:p>
            <a:pPr marL="0" indent="0">
              <a:lnSpc>
                <a:spcPct val="100000"/>
              </a:lnSpc>
              <a:buNone/>
            </a:pPr>
            <a:r>
              <a:rPr lang="en-US" sz="1400">
                <a:ea typeface="+mn-lt"/>
                <a:cs typeface="+mn-lt"/>
              </a:rPr>
              <a:t>Other highlights:</a:t>
            </a:r>
            <a:endParaRPr lang="en-US" sz="1400"/>
          </a:p>
          <a:p>
            <a:pPr>
              <a:lnSpc>
                <a:spcPct val="100000"/>
              </a:lnSpc>
            </a:pPr>
            <a:r>
              <a:rPr lang="en-US" sz="1400">
                <a:solidFill>
                  <a:srgbClr val="0070C0"/>
                </a:solidFill>
                <a:ea typeface="+mn-lt"/>
                <a:cs typeface="+mn-lt"/>
              </a:rPr>
              <a:t>The Public Services Administration Building is heated and cooled using geothermal energy.</a:t>
            </a:r>
          </a:p>
          <a:p>
            <a:pPr>
              <a:lnSpc>
                <a:spcPct val="100000"/>
              </a:lnSpc>
            </a:pPr>
            <a:r>
              <a:rPr lang="en-US" sz="1400">
                <a:ea typeface="+mn-lt"/>
                <a:cs typeface="+mn-lt"/>
              </a:rPr>
              <a:t>Over 650 Needham homes now have solar PV panels installed on roofs</a:t>
            </a:r>
            <a:endParaRPr lang="en-US" sz="1400"/>
          </a:p>
          <a:p>
            <a:pPr>
              <a:lnSpc>
                <a:spcPct val="100000"/>
              </a:lnSpc>
            </a:pPr>
            <a:r>
              <a:rPr lang="en-US" sz="1400">
                <a:ea typeface="+mn-lt"/>
                <a:cs typeface="+mn-lt"/>
              </a:rPr>
              <a:t>Ten (10) electric vehicle charging stations now installed at Sunita Williams, Rosemary Recreation Center, Chestnut Street parking lot, 470 Dedham Ave., and four (4) more will be installed at PSAB this summer</a:t>
            </a:r>
            <a:endParaRPr lang="en-US" sz="1400"/>
          </a:p>
          <a:p>
            <a:pPr>
              <a:lnSpc>
                <a:spcPct val="100000"/>
              </a:lnSpc>
            </a:pPr>
            <a:r>
              <a:rPr lang="en-US" sz="1400">
                <a:ea typeface="+mn-lt"/>
                <a:cs typeface="+mn-lt"/>
              </a:rPr>
              <a:t>Needham has worked to install anti-idling technology in its Town vehicles, </a:t>
            </a:r>
            <a:endParaRPr lang="en-US" sz="1400"/>
          </a:p>
          <a:p>
            <a:pPr>
              <a:lnSpc>
                <a:spcPct val="100000"/>
              </a:lnSpc>
            </a:pPr>
            <a:r>
              <a:rPr lang="en-US" sz="1400">
                <a:solidFill>
                  <a:srgbClr val="0070C0"/>
                </a:solidFill>
                <a:ea typeface="+mn-lt"/>
                <a:cs typeface="+mn-lt"/>
              </a:rPr>
              <a:t>Total energy consumption of the Town fell 9.4% from 2018 to 2021, despite increased building ventilation due to COVID-19.</a:t>
            </a:r>
            <a:endParaRPr lang="en-US" sz="1400">
              <a:solidFill>
                <a:srgbClr val="0070C0"/>
              </a:solidFill>
            </a:endParaRPr>
          </a:p>
          <a:p>
            <a:pPr lvl="1">
              <a:lnSpc>
                <a:spcPct val="100000"/>
              </a:lnSpc>
            </a:pPr>
            <a:r>
              <a:rPr lang="en-US" sz="1400">
                <a:ea typeface="+mn-lt"/>
                <a:cs typeface="+mn-lt"/>
              </a:rPr>
              <a:t>Energy use in all categories (except buildings) – open space, street and traffic</a:t>
            </a:r>
            <a:r>
              <a:rPr lang="en-US" sz="1400"/>
              <a:t> </a:t>
            </a:r>
            <a:r>
              <a:rPr lang="en-US" sz="1400">
                <a:ea typeface="+mn-lt"/>
                <a:cs typeface="+mn-lt"/>
              </a:rPr>
              <a:t>lights, vehicles, and water and sewer – decreased from 2018 to 2021.</a:t>
            </a:r>
            <a:endParaRPr lang="en-US" sz="1400"/>
          </a:p>
          <a:p>
            <a:pPr lvl="1">
              <a:lnSpc>
                <a:spcPct val="100000"/>
              </a:lnSpc>
            </a:pPr>
            <a:r>
              <a:rPr lang="en-US" sz="1400">
                <a:ea typeface="+mn-lt"/>
                <a:cs typeface="+mn-lt"/>
              </a:rPr>
              <a:t>The largest change was observed in the street and traffic lights category; energy</a:t>
            </a:r>
            <a:r>
              <a:rPr lang="en-US" sz="1400"/>
              <a:t> </a:t>
            </a:r>
            <a:r>
              <a:rPr lang="en-US" sz="1400">
                <a:ea typeface="+mn-lt"/>
                <a:cs typeface="+mn-lt"/>
              </a:rPr>
              <a:t>consumption fell 60.6% from 2018 to 2021.</a:t>
            </a:r>
            <a:br>
              <a:rPr lang="en-US" sz="1400"/>
            </a:br>
            <a:endParaRPr lang="en-US" sz="1400"/>
          </a:p>
        </p:txBody>
      </p:sp>
      <p:sp>
        <p:nvSpPr>
          <p:cNvPr id="6" name="Rectangle 5">
            <a:extLst>
              <a:ext uri="{FF2B5EF4-FFF2-40B4-BE49-F238E27FC236}">
                <a16:creationId xmlns:a16="http://schemas.microsoft.com/office/drawing/2014/main" id="{25EB4C91-DA26-D1F6-131D-4287A14EDC28}"/>
              </a:ext>
            </a:extLst>
          </p:cNvPr>
          <p:cNvSpPr/>
          <p:nvPr/>
        </p:nvSpPr>
        <p:spPr>
          <a:xfrm>
            <a:off x="0" y="6209973"/>
            <a:ext cx="12192000" cy="643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050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E2A1-76AE-429E-0A0A-D7800FF2BCDD}"/>
              </a:ext>
            </a:extLst>
          </p:cNvPr>
          <p:cNvSpPr>
            <a:spLocks noGrp="1"/>
          </p:cNvSpPr>
          <p:nvPr>
            <p:ph type="title"/>
          </p:nvPr>
        </p:nvSpPr>
        <p:spPr>
          <a:xfrm>
            <a:off x="761996" y="188075"/>
            <a:ext cx="10668004" cy="1113295"/>
          </a:xfrm>
        </p:spPr>
        <p:txBody>
          <a:bodyPr anchor="t">
            <a:normAutofit/>
          </a:bodyPr>
          <a:lstStyle/>
          <a:p>
            <a:pPr algn="ctr"/>
            <a:r>
              <a:rPr lang="en-US" sz="2400"/>
              <a:t>Progress on Climate Change in Massachusetts Law</a:t>
            </a:r>
          </a:p>
        </p:txBody>
      </p:sp>
      <p:graphicFrame>
        <p:nvGraphicFramePr>
          <p:cNvPr id="6" name="Table 6">
            <a:extLst>
              <a:ext uri="{FF2B5EF4-FFF2-40B4-BE49-F238E27FC236}">
                <a16:creationId xmlns:a16="http://schemas.microsoft.com/office/drawing/2014/main" id="{5F9FD8D7-D51F-F7EC-28B1-B6D4ABEF3811}"/>
              </a:ext>
            </a:extLst>
          </p:cNvPr>
          <p:cNvGraphicFramePr>
            <a:graphicFrameLocks noGrp="1"/>
          </p:cNvGraphicFramePr>
          <p:nvPr>
            <p:ph idx="1"/>
          </p:nvPr>
        </p:nvGraphicFramePr>
        <p:xfrm>
          <a:off x="1006473" y="810260"/>
          <a:ext cx="10179050" cy="5674360"/>
        </p:xfrm>
        <a:graphic>
          <a:graphicData uri="http://schemas.openxmlformats.org/drawingml/2006/table">
            <a:tbl>
              <a:tblPr firstRow="1" bandRow="1">
                <a:tableStyleId>{5C22544A-7EE6-4342-B048-85BDC9FD1C3A}</a:tableStyleId>
              </a:tblPr>
              <a:tblGrid>
                <a:gridCol w="895350">
                  <a:extLst>
                    <a:ext uri="{9D8B030D-6E8A-4147-A177-3AD203B41FA5}">
                      <a16:colId xmlns:a16="http://schemas.microsoft.com/office/drawing/2014/main" val="3745573409"/>
                    </a:ext>
                  </a:extLst>
                </a:gridCol>
                <a:gridCol w="9283700">
                  <a:extLst>
                    <a:ext uri="{9D8B030D-6E8A-4147-A177-3AD203B41FA5}">
                      <a16:colId xmlns:a16="http://schemas.microsoft.com/office/drawing/2014/main" val="755985476"/>
                    </a:ext>
                  </a:extLst>
                </a:gridCol>
              </a:tblGrid>
              <a:tr h="370840">
                <a:tc>
                  <a:txBody>
                    <a:bodyPr/>
                    <a:lstStyle/>
                    <a:p>
                      <a:r>
                        <a:rPr lang="en-US"/>
                        <a:t>Year</a:t>
                      </a:r>
                    </a:p>
                  </a:txBody>
                  <a:tcPr/>
                </a:tc>
                <a:tc>
                  <a:txBody>
                    <a:bodyPr/>
                    <a:lstStyle/>
                    <a:p>
                      <a:r>
                        <a:rPr lang="en-US"/>
                        <a:t>Massachusetts Bills Signed into Law</a:t>
                      </a:r>
                    </a:p>
                  </a:txBody>
                  <a:tcPr/>
                </a:tc>
                <a:extLst>
                  <a:ext uri="{0D108BD9-81ED-4DB2-BD59-A6C34878D82A}">
                    <a16:rowId xmlns:a16="http://schemas.microsoft.com/office/drawing/2014/main" val="1190409358"/>
                  </a:ext>
                </a:extLst>
              </a:tr>
              <a:tr h="370840">
                <a:tc>
                  <a:txBody>
                    <a:bodyPr/>
                    <a:lstStyle/>
                    <a:p>
                      <a:r>
                        <a:rPr lang="en-US"/>
                        <a:t>2008 </a:t>
                      </a:r>
                    </a:p>
                  </a:txBody>
                  <a:tcPr/>
                </a:tc>
                <a:tc>
                  <a:txBody>
                    <a:bodyPr/>
                    <a:lstStyle/>
                    <a:p>
                      <a:pPr marL="0" indent="0">
                        <a:buFont typeface="Arial" panose="020B0604020202020204" pitchFamily="34" charset="0"/>
                        <a:buNone/>
                      </a:pPr>
                      <a:r>
                        <a:rPr lang="en-US" b="1"/>
                        <a:t>Global Warming Solutions Act</a:t>
                      </a:r>
                    </a:p>
                    <a:p>
                      <a:pPr marL="285750" indent="-285750">
                        <a:buFont typeface="Arial" panose="020B0604020202020204" pitchFamily="34" charset="0"/>
                        <a:buChar char="•"/>
                      </a:pPr>
                      <a:r>
                        <a:rPr lang="en-US"/>
                        <a:t>One of first states to set GHG reduction goals</a:t>
                      </a:r>
                    </a:p>
                    <a:p>
                      <a:pPr marL="285750" indent="-285750">
                        <a:buFont typeface="Arial" panose="020B0604020202020204" pitchFamily="34" charset="0"/>
                        <a:buChar char="•"/>
                      </a:pPr>
                      <a:r>
                        <a:rPr lang="en-US"/>
                        <a:t>Required state to begin report on GHG emissions, and set a 1990 baseline</a:t>
                      </a:r>
                    </a:p>
                  </a:txBody>
                  <a:tcPr/>
                </a:tc>
                <a:extLst>
                  <a:ext uri="{0D108BD9-81ED-4DB2-BD59-A6C34878D82A}">
                    <a16:rowId xmlns:a16="http://schemas.microsoft.com/office/drawing/2014/main" val="3002638784"/>
                  </a:ext>
                </a:extLst>
              </a:tr>
              <a:tr h="370840">
                <a:tc>
                  <a:txBody>
                    <a:bodyPr/>
                    <a:lstStyle/>
                    <a:p>
                      <a:r>
                        <a:rPr lang="en-US"/>
                        <a:t>2008</a:t>
                      </a:r>
                    </a:p>
                  </a:txBody>
                  <a:tcPr/>
                </a:tc>
                <a:tc>
                  <a:txBody>
                    <a:bodyPr/>
                    <a:lstStyle/>
                    <a:p>
                      <a:pPr marL="0" indent="0">
                        <a:buFont typeface="Arial" panose="020B0604020202020204" pitchFamily="34" charset="0"/>
                        <a:buNone/>
                      </a:pPr>
                      <a:r>
                        <a:rPr lang="en-US" b="1"/>
                        <a:t>Green Communities Act</a:t>
                      </a:r>
                    </a:p>
                    <a:p>
                      <a:pPr marL="285750" indent="-285750">
                        <a:buFont typeface="Arial" panose="020B0604020202020204" pitchFamily="34" charset="0"/>
                        <a:buChar char="•"/>
                      </a:pPr>
                      <a:r>
                        <a:rPr lang="en-US"/>
                        <a:t>Established competitive grant program for municipalities that meet certain requirements</a:t>
                      </a:r>
                    </a:p>
                    <a:p>
                      <a:pPr marL="285750" indent="-285750">
                        <a:buFont typeface="Arial" panose="020B0604020202020204" pitchFamily="34" charset="0"/>
                        <a:buChar char="•"/>
                      </a:pPr>
                      <a:r>
                        <a:rPr lang="en-US"/>
                        <a:t>Created Stretch Energy Code</a:t>
                      </a:r>
                    </a:p>
                  </a:txBody>
                  <a:tcPr/>
                </a:tc>
                <a:extLst>
                  <a:ext uri="{0D108BD9-81ED-4DB2-BD59-A6C34878D82A}">
                    <a16:rowId xmlns:a16="http://schemas.microsoft.com/office/drawing/2014/main" val="1399813428"/>
                  </a:ext>
                </a:extLst>
              </a:tr>
              <a:tr h="370840">
                <a:tc>
                  <a:txBody>
                    <a:bodyPr/>
                    <a:lstStyle/>
                    <a:p>
                      <a:r>
                        <a:rPr lang="en-US"/>
                        <a:t>2021</a:t>
                      </a:r>
                    </a:p>
                  </a:txBody>
                  <a:tcPr/>
                </a:tc>
                <a:tc>
                  <a:txBody>
                    <a:bodyPr/>
                    <a:lstStyle/>
                    <a:p>
                      <a:r>
                        <a:rPr lang="en-US" b="1"/>
                        <a:t>An Act Creating a Next-Generation Roadmap for Massachusetts Climate Policy</a:t>
                      </a:r>
                    </a:p>
                    <a:p>
                      <a:pPr marL="285750" indent="-285750">
                        <a:buFont typeface="Arial" panose="020B0604020202020204" pitchFamily="34" charset="0"/>
                        <a:buChar char="•"/>
                      </a:pPr>
                      <a:r>
                        <a:rPr lang="en-US"/>
                        <a:t>Sets Net Zero targets for 20</a:t>
                      </a:r>
                    </a:p>
                    <a:p>
                      <a:pPr marL="285750" indent="-285750">
                        <a:buFont typeface="Arial" panose="020B0604020202020204" pitchFamily="34" charset="0"/>
                        <a:buChar char="•"/>
                      </a:pPr>
                      <a:r>
                        <a:rPr lang="en-US"/>
                        <a:t>Requires DOER to develop a Net Zero building code</a:t>
                      </a:r>
                    </a:p>
                    <a:p>
                      <a:pPr marL="285750" indent="-285750">
                        <a:buFont typeface="Arial" panose="020B0604020202020204" pitchFamily="34" charset="0"/>
                        <a:buChar char="•"/>
                      </a:pPr>
                      <a:r>
                        <a:rPr lang="en-US"/>
                        <a:t>Increases amount of clean energy used in electricity generation</a:t>
                      </a:r>
                    </a:p>
                    <a:p>
                      <a:pPr marL="285750" indent="-285750">
                        <a:buFont typeface="Arial" panose="020B0604020202020204" pitchFamily="34" charset="0"/>
                        <a:buChar char="•"/>
                      </a:pPr>
                      <a:r>
                        <a:rPr lang="en-US"/>
                        <a:t>Creates pilot program to deploy geothermal heat pump micro-districts</a:t>
                      </a:r>
                    </a:p>
                    <a:p>
                      <a:pPr marL="285750" indent="-285750">
                        <a:buFont typeface="Arial" panose="020B0604020202020204" pitchFamily="34" charset="0"/>
                        <a:buChar char="•"/>
                      </a:pPr>
                      <a:r>
                        <a:rPr lang="en-US"/>
                        <a:t>Provides broader access to solar through low-income services program trust</a:t>
                      </a:r>
                    </a:p>
                    <a:p>
                      <a:pPr marL="285750" indent="-285750">
                        <a:buFont typeface="Arial" panose="020B0604020202020204" pitchFamily="34" charset="0"/>
                        <a:buChar char="•"/>
                      </a:pPr>
                      <a:r>
                        <a:rPr lang="en-US"/>
                        <a:t>Defines environmental justice community in state statute and creates job program </a:t>
                      </a:r>
                    </a:p>
                  </a:txBody>
                  <a:tcPr/>
                </a:tc>
                <a:extLst>
                  <a:ext uri="{0D108BD9-81ED-4DB2-BD59-A6C34878D82A}">
                    <a16:rowId xmlns:a16="http://schemas.microsoft.com/office/drawing/2014/main" val="2560245331"/>
                  </a:ext>
                </a:extLst>
              </a:tr>
              <a:tr h="370840">
                <a:tc>
                  <a:txBody>
                    <a:bodyPr/>
                    <a:lstStyle/>
                    <a:p>
                      <a:r>
                        <a:rPr lang="en-US"/>
                        <a:t>2022</a:t>
                      </a:r>
                    </a:p>
                  </a:txBody>
                  <a:tcPr/>
                </a:tc>
                <a:tc>
                  <a:txBody>
                    <a:bodyPr/>
                    <a:lstStyle/>
                    <a:p>
                      <a:pPr marL="0" indent="0">
                        <a:buFont typeface="Arial" panose="020B0604020202020204" pitchFamily="34" charset="0"/>
                        <a:buNone/>
                      </a:pPr>
                      <a:r>
                        <a:rPr lang="en-US" b="1"/>
                        <a:t>An Act Driving Clean Energy and Offshore Wind</a:t>
                      </a:r>
                    </a:p>
                    <a:p>
                      <a:pPr marL="285750" indent="-285750">
                        <a:buFont typeface="Arial" panose="020B0604020202020204" pitchFamily="34" charset="0"/>
                        <a:buChar char="•"/>
                      </a:pPr>
                      <a:r>
                        <a:rPr lang="en-US"/>
                        <a:t>Major expansion of offshore wind</a:t>
                      </a:r>
                    </a:p>
                    <a:p>
                      <a:pPr marL="285750" indent="-285750">
                        <a:buFont typeface="Arial" panose="020B0604020202020204" pitchFamily="34" charset="0"/>
                        <a:buChar char="•"/>
                      </a:pPr>
                      <a:r>
                        <a:rPr lang="en-US"/>
                        <a:t>Required electricity grid modernization to minimize impact on ratepayers</a:t>
                      </a:r>
                    </a:p>
                    <a:p>
                      <a:pPr marL="285750" indent="-285750">
                        <a:buFont typeface="Arial" panose="020B0604020202020204" pitchFamily="34" charset="0"/>
                        <a:buChar char="•"/>
                      </a:pPr>
                      <a:r>
                        <a:rPr lang="en-US"/>
                        <a:t>Supports research into grid battery storage </a:t>
                      </a:r>
                    </a:p>
                    <a:p>
                      <a:pPr marL="285750" indent="-285750">
                        <a:buFont typeface="Arial" panose="020B0604020202020204" pitchFamily="34" charset="0"/>
                        <a:buChar char="•"/>
                      </a:pPr>
                      <a:r>
                        <a:rPr lang="en-US"/>
                        <a:t>Funds EV charging infrastructure and requires all new cars sold after 2035 be zero emissions</a:t>
                      </a:r>
                    </a:p>
                  </a:txBody>
                  <a:tcPr/>
                </a:tc>
                <a:extLst>
                  <a:ext uri="{0D108BD9-81ED-4DB2-BD59-A6C34878D82A}">
                    <a16:rowId xmlns:a16="http://schemas.microsoft.com/office/drawing/2014/main" val="414758061"/>
                  </a:ext>
                </a:extLst>
              </a:tr>
            </a:tbl>
          </a:graphicData>
        </a:graphic>
      </p:graphicFrame>
    </p:spTree>
    <p:extLst>
      <p:ext uri="{BB962C8B-B14F-4D97-AF65-F5344CB8AC3E}">
        <p14:creationId xmlns:p14="http://schemas.microsoft.com/office/powerpoint/2010/main" val="324022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D3635C2-459B-7E1D-348B-029E0E20B9C7}"/>
              </a:ext>
            </a:extLst>
          </p:cNvPr>
          <p:cNvSpPr txBox="1">
            <a:spLocks/>
          </p:cNvSpPr>
          <p:nvPr/>
        </p:nvSpPr>
        <p:spPr>
          <a:xfrm>
            <a:off x="761996" y="188075"/>
            <a:ext cx="10668004" cy="111329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2400"/>
              <a:t>Progress on Climate Change in Federal law</a:t>
            </a:r>
          </a:p>
        </p:txBody>
      </p:sp>
      <p:graphicFrame>
        <p:nvGraphicFramePr>
          <p:cNvPr id="7" name="Table 6">
            <a:extLst>
              <a:ext uri="{FF2B5EF4-FFF2-40B4-BE49-F238E27FC236}">
                <a16:creationId xmlns:a16="http://schemas.microsoft.com/office/drawing/2014/main" id="{DD569AB5-7FE9-592C-0932-F3C5D79C7672}"/>
              </a:ext>
            </a:extLst>
          </p:cNvPr>
          <p:cNvGraphicFramePr>
            <a:graphicFrameLocks/>
          </p:cNvGraphicFramePr>
          <p:nvPr>
            <p:extLst>
              <p:ext uri="{D42A27DB-BD31-4B8C-83A1-F6EECF244321}">
                <p14:modId xmlns:p14="http://schemas.microsoft.com/office/powerpoint/2010/main" val="1198845482"/>
              </p:ext>
            </p:extLst>
          </p:nvPr>
        </p:nvGraphicFramePr>
        <p:xfrm>
          <a:off x="1006473" y="810260"/>
          <a:ext cx="10179050" cy="5400040"/>
        </p:xfrm>
        <a:graphic>
          <a:graphicData uri="http://schemas.openxmlformats.org/drawingml/2006/table">
            <a:tbl>
              <a:tblPr firstRow="1" bandRow="1">
                <a:tableStyleId>{5C22544A-7EE6-4342-B048-85BDC9FD1C3A}</a:tableStyleId>
              </a:tblPr>
              <a:tblGrid>
                <a:gridCol w="895350">
                  <a:extLst>
                    <a:ext uri="{9D8B030D-6E8A-4147-A177-3AD203B41FA5}">
                      <a16:colId xmlns:a16="http://schemas.microsoft.com/office/drawing/2014/main" val="3745573409"/>
                    </a:ext>
                  </a:extLst>
                </a:gridCol>
                <a:gridCol w="9283700">
                  <a:extLst>
                    <a:ext uri="{9D8B030D-6E8A-4147-A177-3AD203B41FA5}">
                      <a16:colId xmlns:a16="http://schemas.microsoft.com/office/drawing/2014/main" val="755985476"/>
                    </a:ext>
                  </a:extLst>
                </a:gridCol>
              </a:tblGrid>
              <a:tr h="370840">
                <a:tc>
                  <a:txBody>
                    <a:bodyPr/>
                    <a:lstStyle/>
                    <a:p>
                      <a:r>
                        <a:rPr lang="en-US"/>
                        <a:t>Year</a:t>
                      </a:r>
                    </a:p>
                  </a:txBody>
                  <a:tcPr/>
                </a:tc>
                <a:tc>
                  <a:txBody>
                    <a:bodyPr/>
                    <a:lstStyle/>
                    <a:p>
                      <a:r>
                        <a:rPr lang="en-US"/>
                        <a:t>Federal Bills Signed into Law</a:t>
                      </a:r>
                    </a:p>
                  </a:txBody>
                  <a:tcPr/>
                </a:tc>
                <a:extLst>
                  <a:ext uri="{0D108BD9-81ED-4DB2-BD59-A6C34878D82A}">
                    <a16:rowId xmlns:a16="http://schemas.microsoft.com/office/drawing/2014/main" val="1190409358"/>
                  </a:ext>
                </a:extLst>
              </a:tr>
              <a:tr h="370840">
                <a:tc>
                  <a:txBody>
                    <a:bodyPr/>
                    <a:lstStyle/>
                    <a:p>
                      <a:r>
                        <a:rPr lang="en-US"/>
                        <a:t>2022</a:t>
                      </a:r>
                    </a:p>
                  </a:txBody>
                  <a:tcPr/>
                </a:tc>
                <a:tc>
                  <a:txBody>
                    <a:bodyPr/>
                    <a:lstStyle/>
                    <a:p>
                      <a:pPr marL="0" indent="0">
                        <a:buFont typeface="Arial" panose="020B0604020202020204" pitchFamily="34" charset="0"/>
                        <a:buNone/>
                      </a:pPr>
                      <a:r>
                        <a:rPr lang="en-US" b="1"/>
                        <a:t>Inflation Reduction Act</a:t>
                      </a:r>
                    </a:p>
                    <a:p>
                      <a:pPr marL="285750" indent="-285750">
                        <a:buFont typeface="Arial" panose="020B0604020202020204" pitchFamily="34" charset="0"/>
                        <a:buChar char="•"/>
                      </a:pPr>
                      <a:r>
                        <a:rPr lang="en-US"/>
                        <a:t>Sets 40% reduction target in GHG emissions by 2030</a:t>
                      </a:r>
                    </a:p>
                    <a:p>
                      <a:pPr marL="285750" indent="-285750">
                        <a:buFont typeface="Arial" panose="020B0604020202020204" pitchFamily="34" charset="0"/>
                        <a:buChar char="•"/>
                      </a:pPr>
                      <a:r>
                        <a:rPr lang="en-US"/>
                        <a:t>Funds home energy efficiency and electrification retrofit rebates for low-income consumers</a:t>
                      </a:r>
                    </a:p>
                    <a:p>
                      <a:pPr marL="285750" indent="-285750">
                        <a:buFont typeface="Arial" panose="020B0604020202020204" pitchFamily="34" charset="0"/>
                        <a:buChar char="•"/>
                      </a:pPr>
                      <a:r>
                        <a:rPr lang="en-US"/>
                        <a:t>Creates new tax credits for heat pumps, rooftop solar, electric HVAC and water heaters</a:t>
                      </a:r>
                    </a:p>
                    <a:p>
                      <a:pPr marL="285750" indent="-285750">
                        <a:buFont typeface="Arial" panose="020B0604020202020204" pitchFamily="34" charset="0"/>
                        <a:buChar char="•"/>
                      </a:pPr>
                      <a:r>
                        <a:rPr lang="en-US"/>
                        <a:t>New tax credits for Electric Vehicles made principally in the US</a:t>
                      </a:r>
                    </a:p>
                    <a:p>
                      <a:pPr marL="285750" indent="-285750">
                        <a:buFont typeface="Arial" panose="020B0604020202020204" pitchFamily="34" charset="0"/>
                        <a:buChar char="•"/>
                      </a:pPr>
                      <a:r>
                        <a:rPr lang="en-US"/>
                        <a:t>Tax credits to manufacturers who build solar, wind, batteries, and raw minerals in US</a:t>
                      </a:r>
                    </a:p>
                    <a:p>
                      <a:pPr marL="285750" indent="-285750">
                        <a:buFont typeface="Arial" panose="020B0604020202020204" pitchFamily="34" charset="0"/>
                        <a:buChar char="•"/>
                      </a:pPr>
                      <a:r>
                        <a:rPr lang="en-US"/>
                        <a:t>Investment tax credits for manufacturers that build clean manufacturing facilities</a:t>
                      </a:r>
                    </a:p>
                    <a:p>
                      <a:pPr marL="285750" indent="-285750">
                        <a:buFont typeface="Arial" panose="020B0604020202020204" pitchFamily="34" charset="0"/>
                        <a:buChar char="•"/>
                      </a:pPr>
                      <a:r>
                        <a:rPr lang="en-US"/>
                        <a:t>Accelerates manufacturing of heat pumps to help wean US off imported fossil fuels</a:t>
                      </a:r>
                    </a:p>
                    <a:p>
                      <a:pPr marL="285750" indent="-285750">
                        <a:buFont typeface="Arial" panose="020B0604020202020204" pitchFamily="34" charset="0"/>
                        <a:buChar char="•"/>
                      </a:pPr>
                      <a:r>
                        <a:rPr lang="en-US"/>
                        <a:t>Provides grants to US auto companies to retool plants to manufacture EVs</a:t>
                      </a:r>
                    </a:p>
                    <a:p>
                      <a:pPr marL="285750" indent="-285750">
                        <a:buFont typeface="Arial" panose="020B0604020202020204" pitchFamily="34" charset="0"/>
                        <a:buChar char="•"/>
                      </a:pPr>
                      <a:r>
                        <a:rPr lang="en-US"/>
                        <a:t>Tax credits for clean electricity generation and storage</a:t>
                      </a:r>
                    </a:p>
                    <a:p>
                      <a:pPr marL="285750" indent="-285750">
                        <a:buFont typeface="Arial" panose="020B0604020202020204" pitchFamily="34" charset="0"/>
                        <a:buChar char="•"/>
                      </a:pPr>
                      <a:r>
                        <a:rPr lang="en-US"/>
                        <a:t>Tax credits for clean fuels and commercial vehicles</a:t>
                      </a:r>
                    </a:p>
                    <a:p>
                      <a:pPr marL="285750" indent="-285750">
                        <a:buFont typeface="Arial" panose="020B0604020202020204" pitchFamily="34" charset="0"/>
                        <a:buChar char="•"/>
                      </a:pPr>
                      <a:r>
                        <a:rPr lang="en-US"/>
                        <a:t>Grants and tax credits to reduce emissions from industrial manufacturing processes</a:t>
                      </a:r>
                    </a:p>
                    <a:p>
                      <a:pPr marL="285750" indent="-285750">
                        <a:buFont typeface="Arial" panose="020B0604020202020204" pitchFamily="34" charset="0"/>
                        <a:buChar char="•"/>
                      </a:pPr>
                      <a:r>
                        <a:rPr lang="en-US"/>
                        <a:t>Funds electrification of federal vehicles such as US Postal Service vehicles</a:t>
                      </a:r>
                    </a:p>
                    <a:p>
                      <a:pPr marL="285750" indent="-285750">
                        <a:buFont typeface="Arial" panose="020B0604020202020204" pitchFamily="34" charset="0"/>
                        <a:buChar char="•"/>
                      </a:pPr>
                      <a:r>
                        <a:rPr lang="en-US"/>
                        <a:t>Funding reduction of methane leaks from the production and distribution of natural gas</a:t>
                      </a:r>
                    </a:p>
                    <a:p>
                      <a:pPr marL="285750" indent="-285750">
                        <a:buFont typeface="Arial" panose="020B0604020202020204" pitchFamily="34" charset="0"/>
                        <a:buChar char="•"/>
                      </a:pPr>
                      <a:r>
                        <a:rPr lang="en-US"/>
                        <a:t>Invests in Environmental Justice communities</a:t>
                      </a:r>
                    </a:p>
                    <a:p>
                      <a:pPr marL="285750" indent="-285750">
                        <a:buFont typeface="Arial" panose="020B0604020202020204" pitchFamily="34" charset="0"/>
                        <a:buChar char="•"/>
                      </a:pPr>
                      <a:r>
                        <a:rPr lang="en-US"/>
                        <a:t>Invests in more sustainable agricultural practices and land management</a:t>
                      </a:r>
                    </a:p>
                    <a:p>
                      <a:pPr marL="285750" indent="-285750">
                        <a:buFont typeface="Arial" panose="020B0604020202020204" pitchFamily="34" charset="0"/>
                        <a:buChar char="•"/>
                      </a:pPr>
                      <a:r>
                        <a:rPr lang="en-US"/>
                        <a:t>Funds tree and forest conservation</a:t>
                      </a:r>
                    </a:p>
                    <a:p>
                      <a:pPr marL="285750" indent="-285750">
                        <a:buFont typeface="Arial" panose="020B0604020202020204" pitchFamily="34" charset="0"/>
                        <a:buChar char="•"/>
                      </a:pPr>
                      <a:endParaRPr lang="en-US"/>
                    </a:p>
                  </a:txBody>
                  <a:tcPr/>
                </a:tc>
                <a:extLst>
                  <a:ext uri="{0D108BD9-81ED-4DB2-BD59-A6C34878D82A}">
                    <a16:rowId xmlns:a16="http://schemas.microsoft.com/office/drawing/2014/main" val="3002638784"/>
                  </a:ext>
                </a:extLst>
              </a:tr>
            </a:tbl>
          </a:graphicData>
        </a:graphic>
      </p:graphicFrame>
    </p:spTree>
    <p:extLst>
      <p:ext uri="{BB962C8B-B14F-4D97-AF65-F5344CB8AC3E}">
        <p14:creationId xmlns:p14="http://schemas.microsoft.com/office/powerpoint/2010/main" val="1281935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36E2-38D9-F3BF-12C2-D586C0F37C83}"/>
              </a:ext>
            </a:extLst>
          </p:cNvPr>
          <p:cNvSpPr>
            <a:spLocks noGrp="1"/>
          </p:cNvSpPr>
          <p:nvPr>
            <p:ph type="title"/>
          </p:nvPr>
        </p:nvSpPr>
        <p:spPr>
          <a:xfrm>
            <a:off x="1251677" y="645105"/>
            <a:ext cx="4357499" cy="1320855"/>
          </a:xfrm>
        </p:spPr>
        <p:txBody>
          <a:bodyPr>
            <a:normAutofit/>
          </a:bodyPr>
          <a:lstStyle/>
          <a:p>
            <a:r>
              <a:rPr lang="en-US" sz="4400"/>
              <a:t>Resources on Funding</a:t>
            </a:r>
          </a:p>
        </p:txBody>
      </p:sp>
      <p:sp>
        <p:nvSpPr>
          <p:cNvPr id="3" name="Content Placeholder 2">
            <a:extLst>
              <a:ext uri="{FF2B5EF4-FFF2-40B4-BE49-F238E27FC236}">
                <a16:creationId xmlns:a16="http://schemas.microsoft.com/office/drawing/2014/main" id="{E22F21C3-7E56-C00D-F7CE-B615FBEF5443}"/>
              </a:ext>
            </a:extLst>
          </p:cNvPr>
          <p:cNvSpPr>
            <a:spLocks noGrp="1"/>
          </p:cNvSpPr>
          <p:nvPr>
            <p:ph idx="1"/>
          </p:nvPr>
        </p:nvSpPr>
        <p:spPr>
          <a:xfrm>
            <a:off x="1251678" y="2286001"/>
            <a:ext cx="4363595" cy="3593591"/>
          </a:xfrm>
        </p:spPr>
        <p:txBody>
          <a:bodyPr>
            <a:normAutofit/>
          </a:bodyPr>
          <a:lstStyle/>
          <a:p>
            <a:pPr>
              <a:lnSpc>
                <a:spcPct val="100000"/>
              </a:lnSpc>
            </a:pPr>
            <a:endParaRPr lang="en-US"/>
          </a:p>
          <a:p>
            <a:pPr>
              <a:lnSpc>
                <a:spcPct val="100000"/>
              </a:lnSpc>
            </a:pPr>
            <a:r>
              <a:rPr lang="en-US" b="1"/>
              <a:t>American Cities Climate Challenge Funding Guidance </a:t>
            </a:r>
            <a:r>
              <a:rPr lang="en-US"/>
              <a:t>https://</a:t>
            </a:r>
            <a:r>
              <a:rPr lang="en-US" err="1"/>
              <a:t>cityrenewables.org</a:t>
            </a:r>
            <a:r>
              <a:rPr lang="en-US"/>
              <a:t>/</a:t>
            </a:r>
            <a:r>
              <a:rPr lang="en-US" err="1"/>
              <a:t>ffold</a:t>
            </a:r>
            <a:endParaRPr lang="en-US"/>
          </a:p>
          <a:p>
            <a:pPr>
              <a:lnSpc>
                <a:spcPct val="100000"/>
              </a:lnSpc>
            </a:pPr>
            <a:endParaRPr lang="en-US"/>
          </a:p>
          <a:p>
            <a:pPr>
              <a:lnSpc>
                <a:spcPct val="100000"/>
              </a:lnSpc>
            </a:pPr>
            <a:r>
              <a:rPr lang="en-US" b="1"/>
              <a:t>Urban Sustainability Directors Network Inflation Reduction Act Miniguide</a:t>
            </a:r>
            <a:r>
              <a:rPr lang="en-US"/>
              <a:t> https://</a:t>
            </a:r>
            <a:r>
              <a:rPr lang="en-US" err="1"/>
              <a:t>www.usdn.org</a:t>
            </a:r>
            <a:r>
              <a:rPr lang="en-US"/>
              <a:t>/uploads/</a:t>
            </a:r>
            <a:r>
              <a:rPr lang="en-US" err="1"/>
              <a:t>cms</a:t>
            </a:r>
            <a:r>
              <a:rPr lang="en-US"/>
              <a:t>/documents/</a:t>
            </a:r>
            <a:r>
              <a:rPr lang="en-US" err="1"/>
              <a:t>ira_for_members.pdf</a:t>
            </a:r>
            <a:endParaRPr lang="en-US"/>
          </a:p>
        </p:txBody>
      </p:sp>
      <p:pic>
        <p:nvPicPr>
          <p:cNvPr id="4" name="Picture 3" descr="Graphical user interface, text, application, email&#10;&#10;Description automatically generated">
            <a:extLst>
              <a:ext uri="{FF2B5EF4-FFF2-40B4-BE49-F238E27FC236}">
                <a16:creationId xmlns:a16="http://schemas.microsoft.com/office/drawing/2014/main" id="{3F5E4C1E-F8A9-9C65-BB48-0FEA7BB665E9}"/>
              </a:ext>
            </a:extLst>
          </p:cNvPr>
          <p:cNvPicPr>
            <a:picLocks noChangeAspect="1"/>
          </p:cNvPicPr>
          <p:nvPr/>
        </p:nvPicPr>
        <p:blipFill>
          <a:blip r:embed="rId3"/>
          <a:stretch>
            <a:fillRect/>
          </a:stretch>
        </p:blipFill>
        <p:spPr>
          <a:xfrm>
            <a:off x="6432134" y="577889"/>
            <a:ext cx="4508187" cy="2783806"/>
          </a:xfrm>
          <a:prstGeom prst="rect">
            <a:avLst/>
          </a:prstGeom>
          <a:effectLst>
            <a:outerShdw blurRad="50800" dist="38100" dir="5400000" algn="t" rotWithShape="0">
              <a:prstClr val="black">
                <a:alpha val="40000"/>
              </a:prstClr>
            </a:outerShdw>
          </a:effectLst>
        </p:spPr>
      </p:pic>
      <p:pic>
        <p:nvPicPr>
          <p:cNvPr id="6" name="Picture 5" descr="A picture containing graphical user interface&#10;&#10;Description automatically generated">
            <a:extLst>
              <a:ext uri="{FF2B5EF4-FFF2-40B4-BE49-F238E27FC236}">
                <a16:creationId xmlns:a16="http://schemas.microsoft.com/office/drawing/2014/main" id="{2B19069A-38BE-D373-3EE2-FA3F12543B84}"/>
              </a:ext>
            </a:extLst>
          </p:cNvPr>
          <p:cNvPicPr>
            <a:picLocks noChangeAspect="1"/>
          </p:cNvPicPr>
          <p:nvPr/>
        </p:nvPicPr>
        <p:blipFill>
          <a:blip r:embed="rId4"/>
          <a:stretch>
            <a:fillRect/>
          </a:stretch>
        </p:blipFill>
        <p:spPr>
          <a:xfrm>
            <a:off x="6432134" y="3522563"/>
            <a:ext cx="4508862" cy="271659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8914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E80810-7793-B34C-D2D2-7CF7E505F5B4}"/>
              </a:ext>
            </a:extLst>
          </p:cNvPr>
          <p:cNvSpPr/>
          <p:nvPr/>
        </p:nvSpPr>
        <p:spPr>
          <a:xfrm>
            <a:off x="0" y="6209973"/>
            <a:ext cx="12192000" cy="643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B959F02-F4B5-364D-26DA-797A0B85F4DD}"/>
              </a:ext>
            </a:extLst>
          </p:cNvPr>
          <p:cNvSpPr txBox="1">
            <a:spLocks/>
          </p:cNvSpPr>
          <p:nvPr/>
        </p:nvSpPr>
        <p:spPr>
          <a:xfrm>
            <a:off x="631367" y="6058070"/>
            <a:ext cx="10668004" cy="94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3600" spc="-100"/>
              <a:t>Needham’s Greenhouse Gas Emissions BY SECTOR</a:t>
            </a:r>
          </a:p>
        </p:txBody>
      </p:sp>
      <p:graphicFrame>
        <p:nvGraphicFramePr>
          <p:cNvPr id="14" name="Chart 13">
            <a:extLst>
              <a:ext uri="{FF2B5EF4-FFF2-40B4-BE49-F238E27FC236}">
                <a16:creationId xmlns:a16="http://schemas.microsoft.com/office/drawing/2014/main" id="{953FA312-7261-E10B-2DB1-27628FC02992}"/>
              </a:ext>
            </a:extLst>
          </p:cNvPr>
          <p:cNvGraphicFramePr/>
          <p:nvPr>
            <p:extLst>
              <p:ext uri="{D42A27DB-BD31-4B8C-83A1-F6EECF244321}">
                <p14:modId xmlns:p14="http://schemas.microsoft.com/office/powerpoint/2010/main" val="2309667911"/>
              </p:ext>
            </p:extLst>
          </p:nvPr>
        </p:nvGraphicFramePr>
        <p:xfrm>
          <a:off x="2183944" y="925904"/>
          <a:ext cx="8128000" cy="495783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C2F6A80-9E86-6DD4-B522-6BB29ED34372}"/>
              </a:ext>
            </a:extLst>
          </p:cNvPr>
          <p:cNvSpPr txBox="1"/>
          <p:nvPr/>
        </p:nvSpPr>
        <p:spPr>
          <a:xfrm>
            <a:off x="130629" y="4214162"/>
            <a:ext cx="2053315" cy="1323439"/>
          </a:xfrm>
          <a:prstGeom prst="rect">
            <a:avLst/>
          </a:prstGeom>
          <a:solidFill>
            <a:srgbClr val="F9B940"/>
          </a:solidFill>
        </p:spPr>
        <p:txBody>
          <a:bodyPr wrap="square" lIns="91440" tIns="45720" rIns="91440" bIns="45720" rtlCol="0" anchor="t">
            <a:spAutoFit/>
          </a:bodyPr>
          <a:lstStyle/>
          <a:p>
            <a:pPr algn="ctr"/>
            <a:r>
              <a:rPr lang="en-US" sz="2000"/>
              <a:t>Town of Needham’s Share of GHG is only 2.4%</a:t>
            </a:r>
          </a:p>
        </p:txBody>
      </p:sp>
      <p:sp>
        <p:nvSpPr>
          <p:cNvPr id="16" name="TextBox 15">
            <a:extLst>
              <a:ext uri="{FF2B5EF4-FFF2-40B4-BE49-F238E27FC236}">
                <a16:creationId xmlns:a16="http://schemas.microsoft.com/office/drawing/2014/main" id="{ECBD86F4-965D-797A-03B0-F575E09B750F}"/>
              </a:ext>
            </a:extLst>
          </p:cNvPr>
          <p:cNvSpPr txBox="1"/>
          <p:nvPr/>
        </p:nvSpPr>
        <p:spPr>
          <a:xfrm>
            <a:off x="9110496" y="2836452"/>
            <a:ext cx="2950875" cy="1631216"/>
          </a:xfrm>
          <a:prstGeom prst="rect">
            <a:avLst/>
          </a:prstGeom>
          <a:solidFill>
            <a:srgbClr val="F9B940"/>
          </a:solidFill>
        </p:spPr>
        <p:txBody>
          <a:bodyPr wrap="square" lIns="91440" tIns="45720" rIns="91440" bIns="45720" rtlCol="0" anchor="t">
            <a:spAutoFit/>
          </a:bodyPr>
          <a:lstStyle/>
          <a:p>
            <a:pPr algn="ctr"/>
            <a:r>
              <a:rPr lang="en-US" sz="2000"/>
              <a:t>Reducing GHG Emissions will require a collective effort by Town residents, businesses, and other organizations</a:t>
            </a:r>
          </a:p>
        </p:txBody>
      </p:sp>
      <p:sp>
        <p:nvSpPr>
          <p:cNvPr id="17" name="Left Brace 16">
            <a:extLst>
              <a:ext uri="{FF2B5EF4-FFF2-40B4-BE49-F238E27FC236}">
                <a16:creationId xmlns:a16="http://schemas.microsoft.com/office/drawing/2014/main" id="{E574D403-D351-F050-8362-AE9340BC09CA}"/>
              </a:ext>
            </a:extLst>
          </p:cNvPr>
          <p:cNvSpPr/>
          <p:nvPr/>
        </p:nvSpPr>
        <p:spPr>
          <a:xfrm rot="10800000" flipH="1">
            <a:off x="2183945" y="4616315"/>
            <a:ext cx="133079" cy="6073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1633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E80810-7793-B34C-D2D2-7CF7E505F5B4}"/>
              </a:ext>
            </a:extLst>
          </p:cNvPr>
          <p:cNvSpPr/>
          <p:nvPr/>
        </p:nvSpPr>
        <p:spPr>
          <a:xfrm>
            <a:off x="0" y="6209973"/>
            <a:ext cx="12192000" cy="643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B959F02-F4B5-364D-26DA-797A0B85F4DD}"/>
              </a:ext>
            </a:extLst>
          </p:cNvPr>
          <p:cNvSpPr txBox="1">
            <a:spLocks/>
          </p:cNvSpPr>
          <p:nvPr/>
        </p:nvSpPr>
        <p:spPr>
          <a:xfrm>
            <a:off x="631367" y="6058070"/>
            <a:ext cx="10668004" cy="94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3600" spc="-100"/>
              <a:t>Needham’s Greenhouse Gas Emissions BY source</a:t>
            </a:r>
          </a:p>
        </p:txBody>
      </p:sp>
      <p:graphicFrame>
        <p:nvGraphicFramePr>
          <p:cNvPr id="8" name="Chart 7">
            <a:extLst>
              <a:ext uri="{FF2B5EF4-FFF2-40B4-BE49-F238E27FC236}">
                <a16:creationId xmlns:a16="http://schemas.microsoft.com/office/drawing/2014/main" id="{9D8B5F59-9A14-F61F-2E7F-9000085DE601}"/>
              </a:ext>
            </a:extLst>
          </p:cNvPr>
          <p:cNvGraphicFramePr/>
          <p:nvPr>
            <p:extLst>
              <p:ext uri="{D42A27DB-BD31-4B8C-83A1-F6EECF244321}">
                <p14:modId xmlns:p14="http://schemas.microsoft.com/office/powerpoint/2010/main" val="1723611101"/>
              </p:ext>
            </p:extLst>
          </p:nvPr>
        </p:nvGraphicFramePr>
        <p:xfrm>
          <a:off x="377371" y="901700"/>
          <a:ext cx="8128000" cy="472560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C609096-C448-06AC-9506-A0FEB1EA9F00}"/>
              </a:ext>
            </a:extLst>
          </p:cNvPr>
          <p:cNvSpPr txBox="1"/>
          <p:nvPr/>
        </p:nvSpPr>
        <p:spPr>
          <a:xfrm>
            <a:off x="7460341" y="2202996"/>
            <a:ext cx="4586515" cy="2862322"/>
          </a:xfrm>
          <a:prstGeom prst="rect">
            <a:avLst/>
          </a:prstGeom>
          <a:solidFill>
            <a:srgbClr val="F9B940"/>
          </a:solidFill>
        </p:spPr>
        <p:txBody>
          <a:bodyPr wrap="square" lIns="91440" tIns="45720" rIns="91440" bIns="45720" rtlCol="0" anchor="t">
            <a:spAutoFit/>
          </a:bodyPr>
          <a:lstStyle/>
          <a:p>
            <a:pPr marL="14288" algn="ctr"/>
            <a:r>
              <a:rPr lang="en-US" sz="2000" b="1" u="sng">
                <a:latin typeface="Arial" panose="020B0604020202020204" pitchFamily="34" charset="0"/>
                <a:cs typeface="Arial" panose="020B0604020202020204" pitchFamily="34" charset="0"/>
              </a:rPr>
              <a:t>The Basic Formula to Net Zero </a:t>
            </a:r>
            <a:br>
              <a:rPr lang="en-US" sz="2000" b="1" u="sng">
                <a:latin typeface="Arial" panose="020B0604020202020204" pitchFamily="34" charset="0"/>
                <a:cs typeface="Arial" panose="020B0604020202020204" pitchFamily="34" charset="0"/>
              </a:rPr>
            </a:br>
            <a:endParaRPr lang="en-US" sz="2000" b="1" u="sng">
              <a:latin typeface="Arial" panose="020B0604020202020204" pitchFamily="34" charset="0"/>
              <a:cs typeface="Arial" panose="020B0604020202020204" pitchFamily="34" charset="0"/>
            </a:endParaRPr>
          </a:p>
          <a:p>
            <a:pPr marL="860425" indent="-457200">
              <a:buAutoNum type="arabicPeriod"/>
            </a:pPr>
            <a:r>
              <a:rPr lang="en-US" sz="2000" b="1">
                <a:latin typeface="Arial" panose="020B0604020202020204" pitchFamily="34" charset="0"/>
                <a:cs typeface="Arial" panose="020B0604020202020204" pitchFamily="34" charset="0"/>
              </a:rPr>
              <a:t>Electrify everything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(heating, cooling, transportation)</a:t>
            </a:r>
            <a:br>
              <a:rPr lang="en-US" sz="2000">
                <a:latin typeface="Arial" panose="020B0604020202020204" pitchFamily="34" charset="0"/>
                <a:cs typeface="Arial" panose="020B0604020202020204" pitchFamily="34" charset="0"/>
              </a:rPr>
            </a:br>
            <a:endParaRPr lang="en-US" sz="2000">
              <a:latin typeface="Arial" panose="020B0604020202020204" pitchFamily="34" charset="0"/>
              <a:cs typeface="Arial" panose="020B0604020202020204" pitchFamily="34" charset="0"/>
            </a:endParaRPr>
          </a:p>
          <a:p>
            <a:pPr marL="860425" indent="-457200">
              <a:buAutoNum type="arabicPeriod"/>
            </a:pPr>
            <a:r>
              <a:rPr lang="en-US" sz="2000" b="1">
                <a:latin typeface="Arial" panose="020B0604020202020204" pitchFamily="34" charset="0"/>
                <a:cs typeface="Arial" panose="020B0604020202020204" pitchFamily="34" charset="0"/>
              </a:rPr>
              <a:t>Green the electricity grid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(solar, wind, geothermal, etc.)</a:t>
            </a:r>
            <a:br>
              <a:rPr lang="en-US" sz="2000">
                <a:latin typeface="Arial" panose="020B0604020202020204" pitchFamily="34" charset="0"/>
                <a:cs typeface="Arial" panose="020B0604020202020204" pitchFamily="34" charset="0"/>
              </a:rPr>
            </a:b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04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6" descr="Chart&#10;&#10;Description automatically generated">
            <a:extLst>
              <a:ext uri="{FF2B5EF4-FFF2-40B4-BE49-F238E27FC236}">
                <a16:creationId xmlns:a16="http://schemas.microsoft.com/office/drawing/2014/main" id="{CAF991D4-79D7-95AC-BFD0-DC1A559ADAE7}"/>
              </a:ext>
            </a:extLst>
          </p:cNvPr>
          <p:cNvPicPr>
            <a:picLocks noGrp="1" noChangeAspect="1"/>
          </p:cNvPicPr>
          <p:nvPr>
            <p:ph idx="1"/>
          </p:nvPr>
        </p:nvPicPr>
        <p:blipFill>
          <a:blip r:embed="rId3"/>
          <a:stretch>
            <a:fillRect/>
          </a:stretch>
        </p:blipFill>
        <p:spPr>
          <a:xfrm>
            <a:off x="1296666" y="166377"/>
            <a:ext cx="9598660" cy="5959976"/>
          </a:xfrm>
          <a:prstGeom prst="rect">
            <a:avLst/>
          </a:prstGeom>
        </p:spPr>
      </p:pic>
      <p:sp>
        <p:nvSpPr>
          <p:cNvPr id="8" name="Title 1">
            <a:extLst>
              <a:ext uri="{FF2B5EF4-FFF2-40B4-BE49-F238E27FC236}">
                <a16:creationId xmlns:a16="http://schemas.microsoft.com/office/drawing/2014/main" id="{B74CDAF3-09AA-A879-4C7D-CFC18D6D2284}"/>
              </a:ext>
            </a:extLst>
          </p:cNvPr>
          <p:cNvSpPr txBox="1">
            <a:spLocks/>
          </p:cNvSpPr>
          <p:nvPr/>
        </p:nvSpPr>
        <p:spPr>
          <a:xfrm>
            <a:off x="631367" y="6058070"/>
            <a:ext cx="10668004" cy="94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3600" spc="-100"/>
              <a:t>Net zero by 2050</a:t>
            </a:r>
          </a:p>
        </p:txBody>
      </p:sp>
    </p:spTree>
    <p:extLst>
      <p:ext uri="{BB962C8B-B14F-4D97-AF65-F5344CB8AC3E}">
        <p14:creationId xmlns:p14="http://schemas.microsoft.com/office/powerpoint/2010/main" val="180127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BD9CFB-408E-2C46-72FE-0E25C2C9D636}"/>
              </a:ext>
            </a:extLst>
          </p:cNvPr>
          <p:cNvSpPr>
            <a:spLocks noGrp="1"/>
          </p:cNvSpPr>
          <p:nvPr>
            <p:ph type="ctrTitle"/>
          </p:nvPr>
        </p:nvSpPr>
        <p:spPr/>
        <p:txBody>
          <a:bodyPr/>
          <a:lstStyle/>
          <a:p>
            <a:r>
              <a:rPr lang="en-US"/>
              <a:t>Working group process overview</a:t>
            </a:r>
          </a:p>
        </p:txBody>
      </p:sp>
      <p:sp>
        <p:nvSpPr>
          <p:cNvPr id="5" name="Subtitle 4">
            <a:extLst>
              <a:ext uri="{FF2B5EF4-FFF2-40B4-BE49-F238E27FC236}">
                <a16:creationId xmlns:a16="http://schemas.microsoft.com/office/drawing/2014/main" id="{08389A8A-A58F-9F37-CEE7-027D890FE81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4548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E454C31B-742C-A000-91BB-172B3AEFC2EE}"/>
              </a:ext>
            </a:extLst>
          </p:cNvPr>
          <p:cNvSpPr>
            <a:spLocks noGrp="1"/>
          </p:cNvSpPr>
          <p:nvPr>
            <p:ph type="title"/>
          </p:nvPr>
        </p:nvSpPr>
        <p:spPr>
          <a:xfrm>
            <a:off x="765051" y="382385"/>
            <a:ext cx="6523897" cy="1492132"/>
          </a:xfrm>
        </p:spPr>
        <p:txBody>
          <a:bodyPr>
            <a:normAutofit/>
          </a:bodyPr>
          <a:lstStyle/>
          <a:p>
            <a:r>
              <a:rPr lang="en-US"/>
              <a:t>Developing a Climate Action Plan</a:t>
            </a:r>
          </a:p>
        </p:txBody>
      </p:sp>
      <p:sp>
        <p:nvSpPr>
          <p:cNvPr id="19" name="Rectangle 18">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C5EE1F96-C4B1-0746-0EA5-3FBA86567E0D}"/>
              </a:ext>
            </a:extLst>
          </p:cNvPr>
          <p:cNvGraphicFramePr>
            <a:graphicFrameLocks noGrp="1"/>
          </p:cNvGraphicFramePr>
          <p:nvPr>
            <p:ph idx="1"/>
            <p:extLst>
              <p:ext uri="{D42A27DB-BD31-4B8C-83A1-F6EECF244321}">
                <p14:modId xmlns:p14="http://schemas.microsoft.com/office/powerpoint/2010/main" val="1116488406"/>
              </p:ext>
            </p:extLst>
          </p:nvPr>
        </p:nvGraphicFramePr>
        <p:xfrm>
          <a:off x="765051" y="1034321"/>
          <a:ext cx="10867316" cy="5681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rved Down Arrow 2">
            <a:extLst>
              <a:ext uri="{FF2B5EF4-FFF2-40B4-BE49-F238E27FC236}">
                <a16:creationId xmlns:a16="http://schemas.microsoft.com/office/drawing/2014/main" id="{212AC2A7-98E3-15D1-2A43-7D440BDB1870}"/>
              </a:ext>
            </a:extLst>
          </p:cNvPr>
          <p:cNvSpPr/>
          <p:nvPr/>
        </p:nvSpPr>
        <p:spPr>
          <a:xfrm>
            <a:off x="1960586" y="1891142"/>
            <a:ext cx="286178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a:extLst>
              <a:ext uri="{FF2B5EF4-FFF2-40B4-BE49-F238E27FC236}">
                <a16:creationId xmlns:a16="http://schemas.microsoft.com/office/drawing/2014/main" id="{71A3308D-5A80-5C61-ECD4-A1A69C79BCF4}"/>
              </a:ext>
            </a:extLst>
          </p:cNvPr>
          <p:cNvSpPr/>
          <p:nvPr/>
        </p:nvSpPr>
        <p:spPr>
          <a:xfrm rot="10800000">
            <a:off x="1960586" y="5092159"/>
            <a:ext cx="286178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a:extLst>
              <a:ext uri="{FF2B5EF4-FFF2-40B4-BE49-F238E27FC236}">
                <a16:creationId xmlns:a16="http://schemas.microsoft.com/office/drawing/2014/main" id="{DEB0B330-517B-27C0-6979-62EC5322EDC1}"/>
              </a:ext>
            </a:extLst>
          </p:cNvPr>
          <p:cNvSpPr/>
          <p:nvPr/>
        </p:nvSpPr>
        <p:spPr>
          <a:xfrm rot="10800000">
            <a:off x="4963886" y="5092159"/>
            <a:ext cx="286178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a:extLst>
              <a:ext uri="{FF2B5EF4-FFF2-40B4-BE49-F238E27FC236}">
                <a16:creationId xmlns:a16="http://schemas.microsoft.com/office/drawing/2014/main" id="{A7C9EDA3-C22C-7B0A-D8C4-679DE7E46193}"/>
              </a:ext>
            </a:extLst>
          </p:cNvPr>
          <p:cNvSpPr/>
          <p:nvPr/>
        </p:nvSpPr>
        <p:spPr>
          <a:xfrm>
            <a:off x="4963886" y="1891142"/>
            <a:ext cx="286178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160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A38BA58F-512B-6460-65AD-F0E49EA9B990}"/>
              </a:ext>
            </a:extLst>
          </p:cNvPr>
          <p:cNvSpPr>
            <a:spLocks noGrp="1"/>
          </p:cNvSpPr>
          <p:nvPr>
            <p:ph type="title"/>
          </p:nvPr>
        </p:nvSpPr>
        <p:spPr>
          <a:xfrm>
            <a:off x="931933" y="1162940"/>
            <a:ext cx="4515598" cy="4532120"/>
          </a:xfrm>
        </p:spPr>
        <p:txBody>
          <a:bodyPr anchor="ctr">
            <a:normAutofit/>
          </a:bodyPr>
          <a:lstStyle/>
          <a:p>
            <a:r>
              <a:rPr lang="en-US" sz="4400">
                <a:solidFill>
                  <a:srgbClr val="2A1A00"/>
                </a:solidFill>
              </a:rPr>
              <a:t>Agenda</a:t>
            </a: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C787042-4A08-C726-E735-DA44BDB7E1AE}"/>
              </a:ext>
            </a:extLst>
          </p:cNvPr>
          <p:cNvSpPr>
            <a:spLocks noGrp="1"/>
          </p:cNvSpPr>
          <p:nvPr>
            <p:ph idx="1"/>
          </p:nvPr>
        </p:nvSpPr>
        <p:spPr>
          <a:xfrm>
            <a:off x="6749271" y="1128451"/>
            <a:ext cx="4680729" cy="4566609"/>
          </a:xfrm>
        </p:spPr>
        <p:txBody>
          <a:bodyPr anchor="ctr">
            <a:normAutofit/>
          </a:bodyPr>
          <a:lstStyle/>
          <a:p>
            <a:pPr marL="0" indent="0">
              <a:buNone/>
            </a:pPr>
            <a:r>
              <a:rPr lang="en-US"/>
              <a:t>5:30 	</a:t>
            </a:r>
            <a:r>
              <a:rPr lang="en-US" b="1"/>
              <a:t>Welcome and CAP Overview</a:t>
            </a:r>
          </a:p>
          <a:p>
            <a:pPr marL="0" indent="0">
              <a:buNone/>
            </a:pPr>
            <a:endParaRPr lang="en-US"/>
          </a:p>
          <a:p>
            <a:pPr marL="915988" indent="-915988">
              <a:buNone/>
            </a:pPr>
            <a:r>
              <a:rPr lang="en-US"/>
              <a:t>6:00	</a:t>
            </a:r>
            <a:r>
              <a:rPr lang="en-US" b="1"/>
              <a:t>Working Group Process Overview</a:t>
            </a:r>
          </a:p>
          <a:p>
            <a:pPr marL="915988" indent="-915988">
              <a:buNone/>
            </a:pPr>
            <a:endParaRPr lang="en-US"/>
          </a:p>
          <a:p>
            <a:pPr marL="915988" indent="-915988">
              <a:buNone/>
            </a:pPr>
            <a:r>
              <a:rPr lang="en-US"/>
              <a:t>6:30	</a:t>
            </a:r>
            <a:r>
              <a:rPr lang="en-US" b="1"/>
              <a:t>Working Group Breakouts</a:t>
            </a:r>
          </a:p>
          <a:p>
            <a:pPr marL="915988" indent="-915988">
              <a:buNone/>
            </a:pPr>
            <a:endParaRPr lang="en-US"/>
          </a:p>
          <a:p>
            <a:pPr marL="915988" indent="-915988">
              <a:buNone/>
            </a:pPr>
            <a:r>
              <a:rPr lang="en-US"/>
              <a:t>6:50	</a:t>
            </a:r>
            <a:r>
              <a:rPr lang="en-US" b="1"/>
              <a:t>Regroup and Final Words</a:t>
            </a:r>
          </a:p>
          <a:p>
            <a:pPr marL="915988" indent="-915988">
              <a:buNone/>
            </a:pPr>
            <a:endParaRPr lang="en-US"/>
          </a:p>
          <a:p>
            <a:pPr marL="915988" indent="-915988">
              <a:buNone/>
            </a:pPr>
            <a:r>
              <a:rPr lang="en-US"/>
              <a:t>7:00	</a:t>
            </a:r>
            <a:r>
              <a:rPr lang="en-US" b="1"/>
              <a:t>Adjournment</a:t>
            </a:r>
          </a:p>
        </p:txBody>
      </p:sp>
    </p:spTree>
    <p:extLst>
      <p:ext uri="{BB962C8B-B14F-4D97-AF65-F5344CB8AC3E}">
        <p14:creationId xmlns:p14="http://schemas.microsoft.com/office/powerpoint/2010/main" val="422115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A70FE16-4052-44C8-1703-E8072AF73591}"/>
              </a:ext>
            </a:extLst>
          </p:cNvPr>
          <p:cNvSpPr txBox="1"/>
          <p:nvPr/>
        </p:nvSpPr>
        <p:spPr>
          <a:xfrm>
            <a:off x="10276226" y="2782669"/>
            <a:ext cx="1409697" cy="646331"/>
          </a:xfrm>
          <a:prstGeom prst="rect">
            <a:avLst/>
          </a:prstGeom>
          <a:noFill/>
        </p:spPr>
        <p:txBody>
          <a:bodyPr wrap="square" rtlCol="0">
            <a:spAutoFit/>
          </a:bodyPr>
          <a:lstStyle/>
          <a:p>
            <a:pPr algn="ctr"/>
            <a:r>
              <a:rPr lang="en-US"/>
              <a:t>This is just a partial list</a:t>
            </a:r>
          </a:p>
        </p:txBody>
      </p:sp>
      <p:graphicFrame>
        <p:nvGraphicFramePr>
          <p:cNvPr id="19" name="Diagram 18">
            <a:extLst>
              <a:ext uri="{FF2B5EF4-FFF2-40B4-BE49-F238E27FC236}">
                <a16:creationId xmlns:a16="http://schemas.microsoft.com/office/drawing/2014/main" id="{79F34432-7BBD-22A5-C160-22E443EA7BE7}"/>
              </a:ext>
            </a:extLst>
          </p:cNvPr>
          <p:cNvGraphicFramePr/>
          <p:nvPr>
            <p:extLst>
              <p:ext uri="{D42A27DB-BD31-4B8C-83A1-F6EECF244321}">
                <p14:modId xmlns:p14="http://schemas.microsoft.com/office/powerpoint/2010/main" val="2604441054"/>
              </p:ext>
            </p:extLst>
          </p:nvPr>
        </p:nvGraphicFramePr>
        <p:xfrm>
          <a:off x="506074" y="219974"/>
          <a:ext cx="11179849" cy="6418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19">
            <a:extLst>
              <a:ext uri="{FF2B5EF4-FFF2-40B4-BE49-F238E27FC236}">
                <a16:creationId xmlns:a16="http://schemas.microsoft.com/office/drawing/2014/main" id="{23C9835C-1DD2-6417-EB52-F75A8F3A7312}"/>
              </a:ext>
            </a:extLst>
          </p:cNvPr>
          <p:cNvSpPr/>
          <p:nvPr/>
        </p:nvSpPr>
        <p:spPr>
          <a:xfrm>
            <a:off x="11290300" y="444500"/>
            <a:ext cx="596900" cy="1714500"/>
          </a:xfrm>
          <a:prstGeom prst="rect">
            <a:avLst/>
          </a:prstGeom>
          <a:solidFill>
            <a:srgbClr val="F3F3F2"/>
          </a:solidFill>
          <a:ln>
            <a:solidFill>
              <a:srgbClr val="F3F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768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8F1390-D5DD-4C83-BA9C-F361A33FC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C26729-DDBB-4A09-8789-01DEDF5BB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5913" y="-188080"/>
            <a:ext cx="1900163"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8EE5B7-4B1A-ADD1-553E-25484E667751}"/>
              </a:ext>
            </a:extLst>
          </p:cNvPr>
          <p:cNvSpPr>
            <a:spLocks noGrp="1"/>
          </p:cNvSpPr>
          <p:nvPr>
            <p:ph type="title"/>
          </p:nvPr>
        </p:nvSpPr>
        <p:spPr>
          <a:xfrm>
            <a:off x="761996" y="5279571"/>
            <a:ext cx="10668004" cy="947272"/>
          </a:xfrm>
        </p:spPr>
        <p:txBody>
          <a:bodyPr anchor="ctr">
            <a:normAutofit/>
          </a:bodyPr>
          <a:lstStyle/>
          <a:p>
            <a:r>
              <a:rPr lang="en-US" sz="3600"/>
              <a:t>Working groups</a:t>
            </a:r>
          </a:p>
        </p:txBody>
      </p:sp>
      <p:graphicFrame>
        <p:nvGraphicFramePr>
          <p:cNvPr id="4" name="Table 4">
            <a:extLst>
              <a:ext uri="{FF2B5EF4-FFF2-40B4-BE49-F238E27FC236}">
                <a16:creationId xmlns:a16="http://schemas.microsoft.com/office/drawing/2014/main" id="{67C9406C-3288-EC15-19F4-1FA6AAF6AC1A}"/>
              </a:ext>
            </a:extLst>
          </p:cNvPr>
          <p:cNvGraphicFramePr>
            <a:graphicFrameLocks noGrp="1"/>
          </p:cNvGraphicFramePr>
          <p:nvPr>
            <p:extLst>
              <p:ext uri="{D42A27DB-BD31-4B8C-83A1-F6EECF244321}">
                <p14:modId xmlns:p14="http://schemas.microsoft.com/office/powerpoint/2010/main" val="3049234685"/>
              </p:ext>
            </p:extLst>
          </p:nvPr>
        </p:nvGraphicFramePr>
        <p:xfrm>
          <a:off x="1110342" y="-2"/>
          <a:ext cx="9927772" cy="4957839"/>
        </p:xfrm>
        <a:graphic>
          <a:graphicData uri="http://schemas.openxmlformats.org/drawingml/2006/table">
            <a:tbl>
              <a:tblPr>
                <a:tableStyleId>{5C22544A-7EE6-4342-B048-85BDC9FD1C3A}</a:tableStyleId>
              </a:tblPr>
              <a:tblGrid>
                <a:gridCol w="4963886">
                  <a:extLst>
                    <a:ext uri="{9D8B030D-6E8A-4147-A177-3AD203B41FA5}">
                      <a16:colId xmlns:a16="http://schemas.microsoft.com/office/drawing/2014/main" val="3867494154"/>
                    </a:ext>
                  </a:extLst>
                </a:gridCol>
                <a:gridCol w="4963886">
                  <a:extLst>
                    <a:ext uri="{9D8B030D-6E8A-4147-A177-3AD203B41FA5}">
                      <a16:colId xmlns:a16="http://schemas.microsoft.com/office/drawing/2014/main" val="1259145134"/>
                    </a:ext>
                  </a:extLst>
                </a:gridCol>
              </a:tblGrid>
              <a:tr h="1652613">
                <a:tc>
                  <a:txBody>
                    <a:bodyPr/>
                    <a:lstStyle/>
                    <a:p>
                      <a:pPr algn="ctr"/>
                      <a:r>
                        <a:rPr lang="en-US" sz="2800" b="1"/>
                        <a:t>Zero Emissions Transportation</a:t>
                      </a:r>
                    </a:p>
                  </a:txBody>
                  <a:tcPr anchor="ctr">
                    <a:solidFill>
                      <a:srgbClr val="31C0E4"/>
                    </a:solidFill>
                  </a:tcPr>
                </a:tc>
                <a:tc>
                  <a:txBody>
                    <a:bodyPr/>
                    <a:lstStyle/>
                    <a:p>
                      <a:pPr algn="ctr"/>
                      <a:r>
                        <a:rPr lang="en-US" sz="2800" b="1"/>
                        <a:t>Net Zero </a:t>
                      </a:r>
                      <a:br>
                        <a:rPr lang="en-US" sz="2800" b="1"/>
                      </a:br>
                      <a:r>
                        <a:rPr lang="en-US" sz="2800" b="1"/>
                        <a:t>Buildings</a:t>
                      </a:r>
                    </a:p>
                  </a:txBody>
                  <a:tcPr anchor="ctr">
                    <a:solidFill>
                      <a:srgbClr val="369683"/>
                    </a:solidFill>
                  </a:tcPr>
                </a:tc>
                <a:extLst>
                  <a:ext uri="{0D108BD9-81ED-4DB2-BD59-A6C34878D82A}">
                    <a16:rowId xmlns:a16="http://schemas.microsoft.com/office/drawing/2014/main" val="1100534638"/>
                  </a:ext>
                </a:extLst>
              </a:tr>
              <a:tr h="1652613">
                <a:tc>
                  <a:txBody>
                    <a:bodyPr/>
                    <a:lstStyle/>
                    <a:p>
                      <a:pPr algn="ctr"/>
                      <a:r>
                        <a:rPr lang="en-US" sz="2800" b="1"/>
                        <a:t>Clean Energy Supply</a:t>
                      </a:r>
                    </a:p>
                  </a:txBody>
                  <a:tcPr anchor="ctr">
                    <a:solidFill>
                      <a:srgbClr val="F57632"/>
                    </a:solidFill>
                  </a:tcPr>
                </a:tc>
                <a:tc>
                  <a:txBody>
                    <a:bodyPr/>
                    <a:lstStyle/>
                    <a:p>
                      <a:pPr algn="ctr"/>
                      <a:r>
                        <a:rPr lang="en-US" sz="2800" b="1"/>
                        <a:t>Climate Smart </a:t>
                      </a:r>
                      <a:br>
                        <a:rPr lang="en-US" sz="2800" b="1"/>
                      </a:br>
                      <a:r>
                        <a:rPr lang="en-US" sz="2800" b="1"/>
                        <a:t>Zoning &amp; Permitting</a:t>
                      </a:r>
                    </a:p>
                  </a:txBody>
                  <a:tcPr anchor="ctr">
                    <a:solidFill>
                      <a:srgbClr val="E6CBC9"/>
                    </a:solidFill>
                  </a:tcPr>
                </a:tc>
                <a:extLst>
                  <a:ext uri="{0D108BD9-81ED-4DB2-BD59-A6C34878D82A}">
                    <a16:rowId xmlns:a16="http://schemas.microsoft.com/office/drawing/2014/main" val="3429129802"/>
                  </a:ext>
                </a:extLst>
              </a:tr>
              <a:tr h="1652613">
                <a:tc>
                  <a:txBody>
                    <a:bodyPr/>
                    <a:lstStyle/>
                    <a:p>
                      <a:pPr algn="ctr"/>
                      <a:r>
                        <a:rPr lang="en-US" sz="2800" b="1"/>
                        <a:t>Natural Resources / </a:t>
                      </a:r>
                      <a:br>
                        <a:rPr lang="en-US" sz="2800" b="1"/>
                      </a:br>
                      <a:r>
                        <a:rPr lang="en-US" sz="2800" b="1"/>
                        <a:t>Zero Waste</a:t>
                      </a:r>
                    </a:p>
                  </a:txBody>
                  <a:tcPr anchor="ctr">
                    <a:solidFill>
                      <a:srgbClr val="BABABA"/>
                    </a:solidFill>
                  </a:tcPr>
                </a:tc>
                <a:tc>
                  <a:txBody>
                    <a:bodyPr/>
                    <a:lstStyle/>
                    <a:p>
                      <a:pPr algn="ctr"/>
                      <a:r>
                        <a:rPr lang="en-US" sz="2800" b="1"/>
                        <a:t>Governance</a:t>
                      </a:r>
                    </a:p>
                  </a:txBody>
                  <a:tcPr anchor="ctr">
                    <a:solidFill>
                      <a:srgbClr val="F9B940"/>
                    </a:solidFill>
                  </a:tcPr>
                </a:tc>
                <a:extLst>
                  <a:ext uri="{0D108BD9-81ED-4DB2-BD59-A6C34878D82A}">
                    <a16:rowId xmlns:a16="http://schemas.microsoft.com/office/drawing/2014/main" val="3835003559"/>
                  </a:ext>
                </a:extLst>
              </a:tr>
            </a:tbl>
          </a:graphicData>
        </a:graphic>
      </p:graphicFrame>
      <p:pic>
        <p:nvPicPr>
          <p:cNvPr id="11" name="Picture 10" descr="A person wearing glasses and a suit&#10;&#10;Description automatically generated with medium confidence">
            <a:extLst>
              <a:ext uri="{FF2B5EF4-FFF2-40B4-BE49-F238E27FC236}">
                <a16:creationId xmlns:a16="http://schemas.microsoft.com/office/drawing/2014/main" id="{C58154AC-85C5-002A-0E5D-B649D71F532A}"/>
              </a:ext>
            </a:extLst>
          </p:cNvPr>
          <p:cNvPicPr>
            <a:picLocks noChangeAspect="1"/>
          </p:cNvPicPr>
          <p:nvPr/>
        </p:nvPicPr>
        <p:blipFill rotWithShape="1">
          <a:blip r:embed="rId3"/>
          <a:srcRect b="25245"/>
          <a:stretch/>
        </p:blipFill>
        <p:spPr>
          <a:xfrm>
            <a:off x="11032944" y="117693"/>
            <a:ext cx="1140975" cy="1129861"/>
          </a:xfrm>
          <a:prstGeom prst="rect">
            <a:avLst/>
          </a:prstGeom>
        </p:spPr>
      </p:pic>
      <p:pic>
        <p:nvPicPr>
          <p:cNvPr id="12" name="Picture 11" descr="A person smiling for the camera&#10;&#10;Description automatically generated with low confidence">
            <a:extLst>
              <a:ext uri="{FF2B5EF4-FFF2-40B4-BE49-F238E27FC236}">
                <a16:creationId xmlns:a16="http://schemas.microsoft.com/office/drawing/2014/main" id="{7F027DF8-D066-493C-034B-E6DE282490C3}"/>
              </a:ext>
            </a:extLst>
          </p:cNvPr>
          <p:cNvPicPr>
            <a:picLocks noChangeAspect="1"/>
          </p:cNvPicPr>
          <p:nvPr/>
        </p:nvPicPr>
        <p:blipFill rotWithShape="1">
          <a:blip r:embed="rId4"/>
          <a:srcRect l="8387" t="8915" r="10059" b="11677"/>
          <a:stretch/>
        </p:blipFill>
        <p:spPr>
          <a:xfrm>
            <a:off x="11056220" y="1760103"/>
            <a:ext cx="1147229" cy="1128136"/>
          </a:xfrm>
          <a:prstGeom prst="rect">
            <a:avLst/>
          </a:prstGeom>
        </p:spPr>
      </p:pic>
      <p:pic>
        <p:nvPicPr>
          <p:cNvPr id="13" name="Picture 12" descr="A person wearing glasses&#10;&#10;Description automatically generated with medium confidence">
            <a:extLst>
              <a:ext uri="{FF2B5EF4-FFF2-40B4-BE49-F238E27FC236}">
                <a16:creationId xmlns:a16="http://schemas.microsoft.com/office/drawing/2014/main" id="{1609D6C8-7FC1-391A-4448-1E6582249068}"/>
              </a:ext>
            </a:extLst>
          </p:cNvPr>
          <p:cNvPicPr>
            <a:picLocks noChangeAspect="1"/>
          </p:cNvPicPr>
          <p:nvPr/>
        </p:nvPicPr>
        <p:blipFill>
          <a:blip r:embed="rId5"/>
          <a:stretch>
            <a:fillRect/>
          </a:stretch>
        </p:blipFill>
        <p:spPr>
          <a:xfrm>
            <a:off x="-5" y="1866947"/>
            <a:ext cx="1122373" cy="1122373"/>
          </a:xfrm>
          <a:prstGeom prst="rect">
            <a:avLst/>
          </a:prstGeom>
        </p:spPr>
      </p:pic>
      <p:pic>
        <p:nvPicPr>
          <p:cNvPr id="14" name="Picture 13" descr="A person smiling for the camera&#10;&#10;Description automatically generated with medium confidence">
            <a:extLst>
              <a:ext uri="{FF2B5EF4-FFF2-40B4-BE49-F238E27FC236}">
                <a16:creationId xmlns:a16="http://schemas.microsoft.com/office/drawing/2014/main" id="{1BF37979-8DCB-39DA-A1F2-7CDCCFA26936}"/>
              </a:ext>
            </a:extLst>
          </p:cNvPr>
          <p:cNvPicPr>
            <a:picLocks noChangeAspect="1"/>
          </p:cNvPicPr>
          <p:nvPr/>
        </p:nvPicPr>
        <p:blipFill>
          <a:blip r:embed="rId6"/>
          <a:stretch>
            <a:fillRect/>
          </a:stretch>
        </p:blipFill>
        <p:spPr>
          <a:xfrm>
            <a:off x="11038114" y="3354468"/>
            <a:ext cx="1167023" cy="1167023"/>
          </a:xfrm>
          <a:prstGeom prst="rect">
            <a:avLst/>
          </a:prstGeom>
        </p:spPr>
      </p:pic>
      <p:pic>
        <p:nvPicPr>
          <p:cNvPr id="15" name="Picture 14" descr="A person wearing glasses&#10;&#10;Description automatically generated with medium confidence">
            <a:extLst>
              <a:ext uri="{FF2B5EF4-FFF2-40B4-BE49-F238E27FC236}">
                <a16:creationId xmlns:a16="http://schemas.microsoft.com/office/drawing/2014/main" id="{1A19133D-A485-C96F-AFEF-0377017F787A}"/>
              </a:ext>
            </a:extLst>
          </p:cNvPr>
          <p:cNvPicPr>
            <a:picLocks noChangeAspect="1"/>
          </p:cNvPicPr>
          <p:nvPr/>
        </p:nvPicPr>
        <p:blipFill rotWithShape="1">
          <a:blip r:embed="rId7"/>
          <a:srcRect l="1" r="1241"/>
          <a:stretch/>
        </p:blipFill>
        <p:spPr>
          <a:xfrm>
            <a:off x="0" y="117693"/>
            <a:ext cx="1115835" cy="1129860"/>
          </a:xfrm>
          <a:prstGeom prst="rect">
            <a:avLst/>
          </a:prstGeom>
        </p:spPr>
      </p:pic>
      <p:pic>
        <p:nvPicPr>
          <p:cNvPr id="16" name="Picture 15" descr="A person smiling for the camera&#10;&#10;Description automatically generated with medium confidence">
            <a:extLst>
              <a:ext uri="{FF2B5EF4-FFF2-40B4-BE49-F238E27FC236}">
                <a16:creationId xmlns:a16="http://schemas.microsoft.com/office/drawing/2014/main" id="{05D1182F-A637-09A8-8C91-5025F689B6C8}"/>
              </a:ext>
            </a:extLst>
          </p:cNvPr>
          <p:cNvPicPr>
            <a:picLocks noChangeAspect="1"/>
          </p:cNvPicPr>
          <p:nvPr/>
        </p:nvPicPr>
        <p:blipFill rotWithShape="1">
          <a:blip r:embed="rId8"/>
          <a:srcRect b="11304"/>
          <a:stretch/>
        </p:blipFill>
        <p:spPr>
          <a:xfrm>
            <a:off x="0" y="3364913"/>
            <a:ext cx="1109062" cy="1123003"/>
          </a:xfrm>
          <a:prstGeom prst="rect">
            <a:avLst/>
          </a:prstGeom>
        </p:spPr>
      </p:pic>
      <p:sp>
        <p:nvSpPr>
          <p:cNvPr id="17" name="TextBox 16">
            <a:extLst>
              <a:ext uri="{FF2B5EF4-FFF2-40B4-BE49-F238E27FC236}">
                <a16:creationId xmlns:a16="http://schemas.microsoft.com/office/drawing/2014/main" id="{79F4F34B-787A-87E6-E288-B084A3AC511C}"/>
              </a:ext>
            </a:extLst>
          </p:cNvPr>
          <p:cNvSpPr txBox="1"/>
          <p:nvPr/>
        </p:nvSpPr>
        <p:spPr>
          <a:xfrm>
            <a:off x="-5" y="2962479"/>
            <a:ext cx="1098897" cy="276999"/>
          </a:xfrm>
          <a:prstGeom prst="rect">
            <a:avLst/>
          </a:prstGeom>
          <a:noFill/>
        </p:spPr>
        <p:txBody>
          <a:bodyPr wrap="square" rtlCol="0">
            <a:spAutoFit/>
          </a:bodyPr>
          <a:lstStyle/>
          <a:p>
            <a:pPr algn="ctr"/>
            <a:r>
              <a:rPr lang="en-US" sz="1200"/>
              <a:t>Nick Hill</a:t>
            </a:r>
          </a:p>
        </p:txBody>
      </p:sp>
      <p:sp>
        <p:nvSpPr>
          <p:cNvPr id="18" name="TextBox 17">
            <a:extLst>
              <a:ext uri="{FF2B5EF4-FFF2-40B4-BE49-F238E27FC236}">
                <a16:creationId xmlns:a16="http://schemas.microsoft.com/office/drawing/2014/main" id="{0312E9D8-101C-8AB7-D985-12A425BA1F3C}"/>
              </a:ext>
            </a:extLst>
          </p:cNvPr>
          <p:cNvSpPr txBox="1"/>
          <p:nvPr/>
        </p:nvSpPr>
        <p:spPr>
          <a:xfrm>
            <a:off x="11035349" y="2964370"/>
            <a:ext cx="1156086" cy="276999"/>
          </a:xfrm>
          <a:prstGeom prst="rect">
            <a:avLst/>
          </a:prstGeom>
          <a:noFill/>
        </p:spPr>
        <p:txBody>
          <a:bodyPr wrap="none" rtlCol="0">
            <a:spAutoFit/>
          </a:bodyPr>
          <a:lstStyle/>
          <a:p>
            <a:r>
              <a:rPr lang="en-US" sz="1200" dirty="0"/>
              <a:t>Natasha Espada</a:t>
            </a:r>
          </a:p>
        </p:txBody>
      </p:sp>
      <p:sp>
        <p:nvSpPr>
          <p:cNvPr id="19" name="TextBox 18">
            <a:extLst>
              <a:ext uri="{FF2B5EF4-FFF2-40B4-BE49-F238E27FC236}">
                <a16:creationId xmlns:a16="http://schemas.microsoft.com/office/drawing/2014/main" id="{35251C67-5583-7F44-8CF6-45DD9024EE03}"/>
              </a:ext>
            </a:extLst>
          </p:cNvPr>
          <p:cNvSpPr txBox="1"/>
          <p:nvPr/>
        </p:nvSpPr>
        <p:spPr>
          <a:xfrm>
            <a:off x="11172136" y="4555123"/>
            <a:ext cx="1013419" cy="276999"/>
          </a:xfrm>
          <a:prstGeom prst="rect">
            <a:avLst/>
          </a:prstGeom>
          <a:noFill/>
        </p:spPr>
        <p:txBody>
          <a:bodyPr wrap="none" rtlCol="0">
            <a:spAutoFit/>
          </a:bodyPr>
          <a:lstStyle/>
          <a:p>
            <a:r>
              <a:rPr lang="en-US" sz="1200"/>
              <a:t>Rachel Bright</a:t>
            </a:r>
          </a:p>
        </p:txBody>
      </p:sp>
      <p:sp>
        <p:nvSpPr>
          <p:cNvPr id="20" name="TextBox 19">
            <a:extLst>
              <a:ext uri="{FF2B5EF4-FFF2-40B4-BE49-F238E27FC236}">
                <a16:creationId xmlns:a16="http://schemas.microsoft.com/office/drawing/2014/main" id="{12135CB9-A375-2EA0-9873-B4D6CC9AF794}"/>
              </a:ext>
            </a:extLst>
          </p:cNvPr>
          <p:cNvSpPr txBox="1"/>
          <p:nvPr/>
        </p:nvSpPr>
        <p:spPr>
          <a:xfrm>
            <a:off x="11175130" y="1295600"/>
            <a:ext cx="1062539" cy="276999"/>
          </a:xfrm>
          <a:prstGeom prst="rect">
            <a:avLst/>
          </a:prstGeom>
          <a:noFill/>
        </p:spPr>
        <p:txBody>
          <a:bodyPr wrap="square" rtlCol="0">
            <a:spAutoFit/>
          </a:bodyPr>
          <a:lstStyle/>
          <a:p>
            <a:r>
              <a:rPr lang="en-US" sz="1200"/>
              <a:t>Joe Higgins</a:t>
            </a:r>
          </a:p>
        </p:txBody>
      </p:sp>
      <p:sp>
        <p:nvSpPr>
          <p:cNvPr id="21" name="TextBox 20">
            <a:extLst>
              <a:ext uri="{FF2B5EF4-FFF2-40B4-BE49-F238E27FC236}">
                <a16:creationId xmlns:a16="http://schemas.microsoft.com/office/drawing/2014/main" id="{34E82AC3-AC59-0B48-73C5-8C847085AA55}"/>
              </a:ext>
            </a:extLst>
          </p:cNvPr>
          <p:cNvSpPr txBox="1"/>
          <p:nvPr/>
        </p:nvSpPr>
        <p:spPr>
          <a:xfrm>
            <a:off x="23469" y="4569180"/>
            <a:ext cx="1075423" cy="276999"/>
          </a:xfrm>
          <a:prstGeom prst="rect">
            <a:avLst/>
          </a:prstGeom>
          <a:noFill/>
        </p:spPr>
        <p:txBody>
          <a:bodyPr wrap="none" rtlCol="0">
            <a:spAutoFit/>
          </a:bodyPr>
          <a:lstStyle/>
          <a:p>
            <a:r>
              <a:rPr lang="en-US" sz="1200"/>
              <a:t>Artie Crocker</a:t>
            </a:r>
          </a:p>
        </p:txBody>
      </p:sp>
      <p:sp>
        <p:nvSpPr>
          <p:cNvPr id="22" name="TextBox 21">
            <a:extLst>
              <a:ext uri="{FF2B5EF4-FFF2-40B4-BE49-F238E27FC236}">
                <a16:creationId xmlns:a16="http://schemas.microsoft.com/office/drawing/2014/main" id="{EDE339D0-AECF-0650-755A-F7F537808F6B}"/>
              </a:ext>
            </a:extLst>
          </p:cNvPr>
          <p:cNvSpPr txBox="1"/>
          <p:nvPr/>
        </p:nvSpPr>
        <p:spPr>
          <a:xfrm>
            <a:off x="-31517" y="1295600"/>
            <a:ext cx="1115835" cy="461665"/>
          </a:xfrm>
          <a:prstGeom prst="rect">
            <a:avLst/>
          </a:prstGeom>
          <a:noFill/>
        </p:spPr>
        <p:txBody>
          <a:bodyPr wrap="square" rtlCol="0">
            <a:spAutoFit/>
          </a:bodyPr>
          <a:lstStyle/>
          <a:p>
            <a:r>
              <a:rPr lang="en-US" sz="1200"/>
              <a:t>Paul </a:t>
            </a:r>
            <a:r>
              <a:rPr lang="en-US" sz="1200" err="1"/>
              <a:t>Delarippa</a:t>
            </a:r>
            <a:r>
              <a:rPr lang="en-US" sz="1200"/>
              <a:t>, MD</a:t>
            </a:r>
          </a:p>
        </p:txBody>
      </p:sp>
    </p:spTree>
    <p:extLst>
      <p:ext uri="{BB962C8B-B14F-4D97-AF65-F5344CB8AC3E}">
        <p14:creationId xmlns:p14="http://schemas.microsoft.com/office/powerpoint/2010/main" val="338212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14">
            <a:extLst>
              <a:ext uri="{FF2B5EF4-FFF2-40B4-BE49-F238E27FC236}">
                <a16:creationId xmlns:a16="http://schemas.microsoft.com/office/drawing/2014/main" id="{DB741D2D-352D-4970-A2D5-0D6513B715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0" cy="6858000"/>
          </a:xfrm>
          <a:prstGeom prst="rect">
            <a:avLst/>
          </a:prstGeom>
          <a:solidFill>
            <a:schemeClr val="accent1">
              <a:alpha val="90000"/>
            </a:schemeClr>
          </a:solidFill>
          <a:ln w="0">
            <a:noFill/>
            <a:prstDash val="solid"/>
            <a:round/>
            <a:headEnd/>
            <a:tailEnd/>
          </a:ln>
        </p:spPr>
        <p:txBody>
          <a:bodyPr rtlCol="0" anchor="ctr"/>
          <a:lstStyle/>
          <a:p>
            <a:pPr algn="ctr"/>
            <a:endParaRPr lang="en-US"/>
          </a:p>
        </p:txBody>
      </p:sp>
      <p:sp>
        <p:nvSpPr>
          <p:cNvPr id="23" name="Rectangle 16">
            <a:extLst>
              <a:ext uri="{FF2B5EF4-FFF2-40B4-BE49-F238E27FC236}">
                <a16:creationId xmlns:a16="http://schemas.microsoft.com/office/drawing/2014/main" id="{276D0C51-44CF-4421-B0B3-51FE0578A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1" y="-2"/>
            <a:ext cx="283464"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6">
            <a:extLst>
              <a:ext uri="{FF2B5EF4-FFF2-40B4-BE49-F238E27FC236}">
                <a16:creationId xmlns:a16="http://schemas.microsoft.com/office/drawing/2014/main" id="{BDDA4C4A-65FB-4CF7-A893-978DD6FAD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478212" y="650367"/>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alpha val="25000"/>
            </a:schemeClr>
          </a:solidFill>
          <a:ln w="0">
            <a:noFill/>
            <a:prstDash val="solid"/>
            <a:round/>
            <a:headEnd/>
            <a:tailEnd/>
          </a:ln>
        </p:spPr>
      </p:sp>
      <p:sp>
        <p:nvSpPr>
          <p:cNvPr id="2" name="Title 1">
            <a:extLst>
              <a:ext uri="{FF2B5EF4-FFF2-40B4-BE49-F238E27FC236}">
                <a16:creationId xmlns:a16="http://schemas.microsoft.com/office/drawing/2014/main" id="{08F4A254-4967-61CA-F68A-9F6681F34B05}"/>
              </a:ext>
            </a:extLst>
          </p:cNvPr>
          <p:cNvSpPr>
            <a:spLocks noGrp="1"/>
          </p:cNvSpPr>
          <p:nvPr>
            <p:ph type="title"/>
          </p:nvPr>
        </p:nvSpPr>
        <p:spPr>
          <a:xfrm>
            <a:off x="560286" y="382385"/>
            <a:ext cx="10922180" cy="1492132"/>
          </a:xfrm>
        </p:spPr>
        <p:txBody>
          <a:bodyPr>
            <a:normAutofit/>
          </a:bodyPr>
          <a:lstStyle/>
          <a:p>
            <a:r>
              <a:rPr lang="en-US">
                <a:solidFill>
                  <a:schemeClr val="bg2"/>
                </a:solidFill>
              </a:rPr>
              <a:t>Working group Example actions </a:t>
            </a:r>
          </a:p>
        </p:txBody>
      </p:sp>
      <p:sp>
        <p:nvSpPr>
          <p:cNvPr id="21" name="Rectangle 20">
            <a:extLst>
              <a:ext uri="{FF2B5EF4-FFF2-40B4-BE49-F238E27FC236}">
                <a16:creationId xmlns:a16="http://schemas.microsoft.com/office/drawing/2014/main" id="{EAE874D4-54B6-476F-9531-7B9C37AF4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A90859FE-7BDE-D67E-8694-5C049F624CFB}"/>
              </a:ext>
            </a:extLst>
          </p:cNvPr>
          <p:cNvGraphicFramePr>
            <a:graphicFrameLocks noGrp="1"/>
          </p:cNvGraphicFramePr>
          <p:nvPr>
            <p:ph idx="1"/>
            <p:extLst>
              <p:ext uri="{D42A27DB-BD31-4B8C-83A1-F6EECF244321}">
                <p14:modId xmlns:p14="http://schemas.microsoft.com/office/powerpoint/2010/main" val="3126604305"/>
              </p:ext>
            </p:extLst>
          </p:nvPr>
        </p:nvGraphicFramePr>
        <p:xfrm>
          <a:off x="350771" y="834356"/>
          <a:ext cx="11487136" cy="5613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92EA45E2-EFBB-3D9F-AE20-AB284C320084}"/>
              </a:ext>
            </a:extLst>
          </p:cNvPr>
          <p:cNvSpPr/>
          <p:nvPr/>
        </p:nvSpPr>
        <p:spPr>
          <a:xfrm>
            <a:off x="8477096" y="2365095"/>
            <a:ext cx="1130750" cy="1039972"/>
          </a:xfrm>
          <a:prstGeom prst="ellipse">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descr="page17image38416784">
            <a:extLst>
              <a:ext uri="{FF2B5EF4-FFF2-40B4-BE49-F238E27FC236}">
                <a16:creationId xmlns:a16="http://schemas.microsoft.com/office/drawing/2014/main" id="{1AA6D0F6-2C7B-8247-6BA6-23C582E4B832}"/>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8584377" y="2398927"/>
            <a:ext cx="916188" cy="81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40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B0AA-651A-CC84-7F11-C8FB18E5FC68}"/>
              </a:ext>
            </a:extLst>
          </p:cNvPr>
          <p:cNvSpPr>
            <a:spLocks noGrp="1"/>
          </p:cNvSpPr>
          <p:nvPr>
            <p:ph type="title"/>
          </p:nvPr>
        </p:nvSpPr>
        <p:spPr>
          <a:xfrm>
            <a:off x="2019300" y="706116"/>
            <a:ext cx="10172700" cy="1493517"/>
          </a:xfrm>
        </p:spPr>
        <p:txBody>
          <a:bodyPr/>
          <a:lstStyle/>
          <a:p>
            <a:r>
              <a:rPr lang="en-US"/>
              <a:t>Working groups guidance</a:t>
            </a:r>
          </a:p>
        </p:txBody>
      </p:sp>
      <p:sp>
        <p:nvSpPr>
          <p:cNvPr id="4" name="Text Placeholder 3">
            <a:extLst>
              <a:ext uri="{FF2B5EF4-FFF2-40B4-BE49-F238E27FC236}">
                <a16:creationId xmlns:a16="http://schemas.microsoft.com/office/drawing/2014/main" id="{6D2B3467-D360-F285-4879-826E1BA597C0}"/>
              </a:ext>
            </a:extLst>
          </p:cNvPr>
          <p:cNvSpPr>
            <a:spLocks noGrp="1"/>
          </p:cNvSpPr>
          <p:nvPr>
            <p:ph type="body" idx="1"/>
          </p:nvPr>
        </p:nvSpPr>
        <p:spPr/>
        <p:txBody>
          <a:bodyPr/>
          <a:lstStyle/>
          <a:p>
            <a:r>
              <a:rPr lang="en-US"/>
              <a:t>Focus on</a:t>
            </a:r>
          </a:p>
        </p:txBody>
      </p:sp>
      <p:sp>
        <p:nvSpPr>
          <p:cNvPr id="3" name="Content Placeholder 2">
            <a:extLst>
              <a:ext uri="{FF2B5EF4-FFF2-40B4-BE49-F238E27FC236}">
                <a16:creationId xmlns:a16="http://schemas.microsoft.com/office/drawing/2014/main" id="{89FD3C25-1216-3439-FD94-E019AAA0CB55}"/>
              </a:ext>
            </a:extLst>
          </p:cNvPr>
          <p:cNvSpPr>
            <a:spLocks noGrp="1"/>
          </p:cNvSpPr>
          <p:nvPr>
            <p:ph sz="half" idx="2"/>
          </p:nvPr>
        </p:nvSpPr>
        <p:spPr/>
        <p:txBody>
          <a:bodyPr>
            <a:normAutofit/>
          </a:bodyPr>
          <a:lstStyle/>
          <a:p>
            <a:r>
              <a:rPr lang="en-US"/>
              <a:t>Actions that reduce Needham’s GHG emissions the most</a:t>
            </a:r>
          </a:p>
          <a:p>
            <a:r>
              <a:rPr lang="en-US"/>
              <a:t>Actions Needham can control</a:t>
            </a:r>
          </a:p>
          <a:p>
            <a:r>
              <a:rPr lang="en-US"/>
              <a:t>Priority actions we should take in the next 10 years </a:t>
            </a:r>
          </a:p>
          <a:p>
            <a:endParaRPr lang="en-US" sz="2400"/>
          </a:p>
        </p:txBody>
      </p:sp>
      <p:sp>
        <p:nvSpPr>
          <p:cNvPr id="5" name="Text Placeholder 4">
            <a:extLst>
              <a:ext uri="{FF2B5EF4-FFF2-40B4-BE49-F238E27FC236}">
                <a16:creationId xmlns:a16="http://schemas.microsoft.com/office/drawing/2014/main" id="{4440C9DA-A8F7-D942-D192-A447C8D9F107}"/>
              </a:ext>
            </a:extLst>
          </p:cNvPr>
          <p:cNvSpPr>
            <a:spLocks noGrp="1"/>
          </p:cNvSpPr>
          <p:nvPr>
            <p:ph type="body" sz="quarter" idx="3"/>
          </p:nvPr>
        </p:nvSpPr>
        <p:spPr/>
        <p:txBody>
          <a:bodyPr/>
          <a:lstStyle/>
          <a:p>
            <a:r>
              <a:rPr lang="en-US"/>
              <a:t>Don’t focus on </a:t>
            </a:r>
          </a:p>
        </p:txBody>
      </p:sp>
      <p:sp>
        <p:nvSpPr>
          <p:cNvPr id="6" name="Content Placeholder 5">
            <a:extLst>
              <a:ext uri="{FF2B5EF4-FFF2-40B4-BE49-F238E27FC236}">
                <a16:creationId xmlns:a16="http://schemas.microsoft.com/office/drawing/2014/main" id="{91C9712B-E98C-00E6-B783-AC7595A2CDA6}"/>
              </a:ext>
            </a:extLst>
          </p:cNvPr>
          <p:cNvSpPr>
            <a:spLocks noGrp="1"/>
          </p:cNvSpPr>
          <p:nvPr>
            <p:ph sz="quarter" idx="4"/>
          </p:nvPr>
        </p:nvSpPr>
        <p:spPr/>
        <p:txBody>
          <a:bodyPr/>
          <a:lstStyle/>
          <a:p>
            <a:r>
              <a:rPr lang="en-US"/>
              <a:t>Actions that may be good for the environment, but don’t directly impact GHG emissions</a:t>
            </a:r>
          </a:p>
          <a:p>
            <a:r>
              <a:rPr lang="en-US"/>
              <a:t>Actions that require entities (e.g., Federal government or private sector) outside of Needham to do something new</a:t>
            </a:r>
          </a:p>
          <a:p>
            <a:r>
              <a:rPr lang="en-US"/>
              <a:t>Actions that can’t be taken in the next 10 years</a:t>
            </a:r>
          </a:p>
          <a:p>
            <a:endParaRPr lang="en-US"/>
          </a:p>
        </p:txBody>
      </p:sp>
      <p:sp>
        <p:nvSpPr>
          <p:cNvPr id="7" name="Rectangle 6">
            <a:extLst>
              <a:ext uri="{FF2B5EF4-FFF2-40B4-BE49-F238E27FC236}">
                <a16:creationId xmlns:a16="http://schemas.microsoft.com/office/drawing/2014/main" id="{094B6627-B2FA-B457-50D3-99C41380AD85}"/>
              </a:ext>
            </a:extLst>
          </p:cNvPr>
          <p:cNvSpPr/>
          <p:nvPr/>
        </p:nvSpPr>
        <p:spPr>
          <a:xfrm>
            <a:off x="0" y="6209973"/>
            <a:ext cx="12192000" cy="643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185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DEA37-BD32-8CCD-27AD-4838252574A1}"/>
              </a:ext>
            </a:extLst>
          </p:cNvPr>
          <p:cNvSpPr>
            <a:spLocks noGrp="1"/>
          </p:cNvSpPr>
          <p:nvPr>
            <p:ph type="title"/>
          </p:nvPr>
        </p:nvSpPr>
        <p:spPr>
          <a:xfrm>
            <a:off x="761996" y="382385"/>
            <a:ext cx="10668004" cy="1113295"/>
          </a:xfrm>
        </p:spPr>
        <p:txBody>
          <a:bodyPr anchor="b">
            <a:normAutofit/>
          </a:bodyPr>
          <a:lstStyle/>
          <a:p>
            <a:pPr algn="ctr"/>
            <a:r>
              <a:rPr lang="en-US"/>
              <a:t>Working groups guidance</a:t>
            </a:r>
            <a:endParaRPr lang="en-US" b="1"/>
          </a:p>
        </p:txBody>
      </p:sp>
      <p:sp>
        <p:nvSpPr>
          <p:cNvPr id="7" name="Content Placeholder 2">
            <a:extLst>
              <a:ext uri="{FF2B5EF4-FFF2-40B4-BE49-F238E27FC236}">
                <a16:creationId xmlns:a16="http://schemas.microsoft.com/office/drawing/2014/main" id="{A43AFD60-98E6-0519-913E-EF5E9E288BF9}"/>
              </a:ext>
            </a:extLst>
          </p:cNvPr>
          <p:cNvSpPr>
            <a:spLocks noGrp="1"/>
          </p:cNvSpPr>
          <p:nvPr>
            <p:ph idx="1"/>
          </p:nvPr>
        </p:nvSpPr>
        <p:spPr>
          <a:xfrm>
            <a:off x="761996" y="1785257"/>
            <a:ext cx="10668004" cy="3440539"/>
          </a:xfrm>
        </p:spPr>
        <p:txBody>
          <a:bodyPr>
            <a:normAutofit fontScale="70000" lnSpcReduction="20000"/>
          </a:bodyPr>
          <a:lstStyle/>
          <a:p>
            <a:pPr marL="514350" indent="-514350">
              <a:buFont typeface="+mj-lt"/>
              <a:buAutoNum type="arabicPeriod"/>
            </a:pPr>
            <a:r>
              <a:rPr lang="en-US" sz="2400" b="1"/>
              <a:t>Leverage</a:t>
            </a:r>
            <a:r>
              <a:rPr lang="en-US" sz="2400"/>
              <a:t> MAPC toolkit &amp; other Town’s CAPs for ideas</a:t>
            </a:r>
            <a:br>
              <a:rPr lang="en-US" sz="2400"/>
            </a:br>
            <a:endParaRPr lang="en-US" sz="2400"/>
          </a:p>
          <a:p>
            <a:pPr marL="514350" indent="-514350">
              <a:buFont typeface="+mj-lt"/>
              <a:buAutoNum type="arabicPeriod"/>
            </a:pPr>
            <a:r>
              <a:rPr lang="en-US" sz="2400" b="1"/>
              <a:t>Focus</a:t>
            </a:r>
            <a:r>
              <a:rPr lang="en-US" sz="2400"/>
              <a:t> on the 3 to 5 biggest “bang for the buck” actions for Needham</a:t>
            </a:r>
          </a:p>
          <a:p>
            <a:pPr lvl="1"/>
            <a:r>
              <a:rPr lang="en-US" sz="2400"/>
              <a:t>Estimate both impact and level of effort for those actions</a:t>
            </a:r>
          </a:p>
          <a:p>
            <a:pPr lvl="1"/>
            <a:r>
              <a:rPr lang="en-US" sz="2400"/>
              <a:t>Include equity considerations with all actions</a:t>
            </a:r>
            <a:br>
              <a:rPr lang="en-US" sz="2400"/>
            </a:br>
            <a:endParaRPr lang="en-US" sz="2400"/>
          </a:p>
          <a:p>
            <a:pPr marL="514350" indent="-514350">
              <a:buFont typeface="+mj-lt"/>
              <a:buAutoNum type="arabicPeriod"/>
            </a:pPr>
            <a:r>
              <a:rPr lang="en-US" sz="2600" b="1"/>
              <a:t>Talk</a:t>
            </a:r>
            <a:r>
              <a:rPr lang="en-US" sz="2600"/>
              <a:t> with other stakeholders</a:t>
            </a:r>
            <a:br>
              <a:rPr lang="en-US" sz="2600"/>
            </a:br>
            <a:endParaRPr lang="en-US" sz="2600"/>
          </a:p>
          <a:p>
            <a:pPr marL="514350" indent="-514350">
              <a:buFont typeface="+mj-lt"/>
              <a:buAutoNum type="arabicPeriod"/>
            </a:pPr>
            <a:r>
              <a:rPr lang="en-US" sz="2600" b="1"/>
              <a:t>Be aware </a:t>
            </a:r>
            <a:r>
              <a:rPr lang="en-US" sz="2600"/>
              <a:t>of overlap with other working groups</a:t>
            </a:r>
            <a:br>
              <a:rPr lang="en-US" sz="2600"/>
            </a:br>
            <a:endParaRPr lang="en-US" sz="2600"/>
          </a:p>
          <a:p>
            <a:pPr marL="514350" indent="-514350">
              <a:buFont typeface="+mj-lt"/>
              <a:buAutoNum type="arabicPeriod"/>
            </a:pPr>
            <a:r>
              <a:rPr lang="en-US" sz="2400" b="1"/>
              <a:t>Capture</a:t>
            </a:r>
            <a:r>
              <a:rPr lang="en-US" sz="2400"/>
              <a:t> other action ideas (but spend less time on them)</a:t>
            </a:r>
          </a:p>
          <a:p>
            <a:pPr marL="0" indent="0">
              <a:buNone/>
            </a:pPr>
            <a:endParaRPr lang="en-US" sz="240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989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4F75-7F1B-C163-D73C-8A22F3AEE4D3}"/>
              </a:ext>
            </a:extLst>
          </p:cNvPr>
          <p:cNvSpPr>
            <a:spLocks noGrp="1"/>
          </p:cNvSpPr>
          <p:nvPr>
            <p:ph type="title"/>
          </p:nvPr>
        </p:nvSpPr>
        <p:spPr/>
        <p:txBody>
          <a:bodyPr/>
          <a:lstStyle/>
          <a:p>
            <a:r>
              <a:rPr lang="en-US"/>
              <a:t>MAPC Municipal net zero toolkit</a:t>
            </a:r>
          </a:p>
        </p:txBody>
      </p:sp>
      <p:pic>
        <p:nvPicPr>
          <p:cNvPr id="7" name="Content Placeholder 6" descr="Timeline&#10;&#10;Description automatically generated with medium confidence">
            <a:extLst>
              <a:ext uri="{FF2B5EF4-FFF2-40B4-BE49-F238E27FC236}">
                <a16:creationId xmlns:a16="http://schemas.microsoft.com/office/drawing/2014/main" id="{56277DFD-0066-91F1-7F7F-58EACAE77368}"/>
              </a:ext>
            </a:extLst>
          </p:cNvPr>
          <p:cNvPicPr>
            <a:picLocks noGrp="1" noChangeAspect="1"/>
          </p:cNvPicPr>
          <p:nvPr>
            <p:ph idx="1"/>
          </p:nvPr>
        </p:nvPicPr>
        <p:blipFill>
          <a:blip r:embed="rId3"/>
          <a:stretch>
            <a:fillRect/>
          </a:stretch>
        </p:blipFill>
        <p:spPr>
          <a:xfrm>
            <a:off x="201859" y="1322615"/>
            <a:ext cx="5617521" cy="3657600"/>
          </a:xfrm>
          <a:effectLst>
            <a:outerShdw blurRad="50800" dist="38100" dir="5400000" algn="t" rotWithShape="0">
              <a:prstClr val="black">
                <a:alpha val="40000"/>
              </a:prstClr>
            </a:outerShdw>
          </a:effectLst>
        </p:spPr>
      </p:pic>
      <p:pic>
        <p:nvPicPr>
          <p:cNvPr id="9" name="Picture 8" descr="Diagram&#10;&#10;Description automatically generated">
            <a:extLst>
              <a:ext uri="{FF2B5EF4-FFF2-40B4-BE49-F238E27FC236}">
                <a16:creationId xmlns:a16="http://schemas.microsoft.com/office/drawing/2014/main" id="{BC7E0009-2FBE-C6F4-7759-C462B6AA443B}"/>
              </a:ext>
            </a:extLst>
          </p:cNvPr>
          <p:cNvPicPr>
            <a:picLocks noChangeAspect="1"/>
          </p:cNvPicPr>
          <p:nvPr/>
        </p:nvPicPr>
        <p:blipFill>
          <a:blip r:embed="rId4"/>
          <a:stretch>
            <a:fillRect/>
          </a:stretch>
        </p:blipFill>
        <p:spPr>
          <a:xfrm>
            <a:off x="2540908" y="2034245"/>
            <a:ext cx="5648883" cy="3657600"/>
          </a:xfrm>
          <a:prstGeom prst="rect">
            <a:avLst/>
          </a:prstGeom>
          <a:effectLst>
            <a:outerShdw blurRad="50800" dist="38100" dir="5400000" algn="t" rotWithShape="0">
              <a:prstClr val="black">
                <a:alpha val="40000"/>
              </a:prstClr>
            </a:outerShdw>
          </a:effectLst>
        </p:spPr>
      </p:pic>
      <p:pic>
        <p:nvPicPr>
          <p:cNvPr id="11" name="Picture 10" descr="Text&#10;&#10;Description automatically generated">
            <a:extLst>
              <a:ext uri="{FF2B5EF4-FFF2-40B4-BE49-F238E27FC236}">
                <a16:creationId xmlns:a16="http://schemas.microsoft.com/office/drawing/2014/main" id="{26CF22A3-BFA2-0ADD-74C4-D7FBCB09AE58}"/>
              </a:ext>
            </a:extLst>
          </p:cNvPr>
          <p:cNvPicPr>
            <a:picLocks noChangeAspect="1"/>
          </p:cNvPicPr>
          <p:nvPr/>
        </p:nvPicPr>
        <p:blipFill>
          <a:blip r:embed="rId5"/>
          <a:stretch>
            <a:fillRect/>
          </a:stretch>
        </p:blipFill>
        <p:spPr>
          <a:xfrm>
            <a:off x="6096000" y="3046617"/>
            <a:ext cx="5610620" cy="3657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32895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9A2B9-424A-56AC-8AB2-0F4052D42E01}"/>
              </a:ext>
            </a:extLst>
          </p:cNvPr>
          <p:cNvSpPr>
            <a:spLocks noGrp="1"/>
          </p:cNvSpPr>
          <p:nvPr>
            <p:ph type="title"/>
          </p:nvPr>
        </p:nvSpPr>
        <p:spPr/>
        <p:txBody>
          <a:bodyPr/>
          <a:lstStyle/>
          <a:p>
            <a:r>
              <a:rPr lang="en-US"/>
              <a:t>Existing climate action plans</a:t>
            </a:r>
          </a:p>
        </p:txBody>
      </p:sp>
      <p:pic>
        <p:nvPicPr>
          <p:cNvPr id="7" name="Picture 6" descr="Text, application&#10;&#10;Description automatically generated">
            <a:extLst>
              <a:ext uri="{FF2B5EF4-FFF2-40B4-BE49-F238E27FC236}">
                <a16:creationId xmlns:a16="http://schemas.microsoft.com/office/drawing/2014/main" id="{C3725962-BC63-7E08-F236-F0D395EB833D}"/>
              </a:ext>
            </a:extLst>
          </p:cNvPr>
          <p:cNvPicPr>
            <a:picLocks noChangeAspect="1"/>
          </p:cNvPicPr>
          <p:nvPr/>
        </p:nvPicPr>
        <p:blipFill>
          <a:blip r:embed="rId3"/>
          <a:stretch>
            <a:fillRect/>
          </a:stretch>
        </p:blipFill>
        <p:spPr>
          <a:xfrm>
            <a:off x="439057" y="1341221"/>
            <a:ext cx="5037993" cy="4175557"/>
          </a:xfrm>
          <a:prstGeom prst="rect">
            <a:avLst/>
          </a:prstGeom>
          <a:effectLst>
            <a:outerShdw blurRad="50800" dist="38100" dir="2700000" algn="tl" rotWithShape="0">
              <a:prstClr val="black">
                <a:alpha val="40000"/>
              </a:prstClr>
            </a:outerShdw>
          </a:effectLst>
        </p:spPr>
      </p:pic>
      <p:pic>
        <p:nvPicPr>
          <p:cNvPr id="5" name="Content Placeholder 4" descr="Graphical user interface, application&#10;&#10;Description automatically generated">
            <a:extLst>
              <a:ext uri="{FF2B5EF4-FFF2-40B4-BE49-F238E27FC236}">
                <a16:creationId xmlns:a16="http://schemas.microsoft.com/office/drawing/2014/main" id="{CC41D0F5-F24A-5A16-D691-64E1147BA9BC}"/>
              </a:ext>
            </a:extLst>
          </p:cNvPr>
          <p:cNvPicPr>
            <a:picLocks noGrp="1" noChangeAspect="1"/>
          </p:cNvPicPr>
          <p:nvPr>
            <p:ph idx="1"/>
          </p:nvPr>
        </p:nvPicPr>
        <p:blipFill>
          <a:blip r:embed="rId4"/>
          <a:stretch>
            <a:fillRect/>
          </a:stretch>
        </p:blipFill>
        <p:spPr>
          <a:xfrm>
            <a:off x="2930337" y="2421111"/>
            <a:ext cx="5841650" cy="3594100"/>
          </a:xfrm>
          <a:effectLst>
            <a:outerShdw blurRad="50800" dist="38100" dir="2700000" algn="tl" rotWithShape="0">
              <a:prstClr val="black">
                <a:alpha val="40000"/>
              </a:prstClr>
            </a:outerShdw>
          </a:effectLst>
        </p:spPr>
      </p:pic>
      <p:pic>
        <p:nvPicPr>
          <p:cNvPr id="11" name="Picture 10" descr="Graphical user interface, text, application&#10;&#10;Description automatically generated">
            <a:extLst>
              <a:ext uri="{FF2B5EF4-FFF2-40B4-BE49-F238E27FC236}">
                <a16:creationId xmlns:a16="http://schemas.microsoft.com/office/drawing/2014/main" id="{B1DD6605-E95F-1056-3765-CB93EF952F03}"/>
              </a:ext>
            </a:extLst>
          </p:cNvPr>
          <p:cNvPicPr>
            <a:picLocks noChangeAspect="1"/>
          </p:cNvPicPr>
          <p:nvPr/>
        </p:nvPicPr>
        <p:blipFill>
          <a:blip r:embed="rId5"/>
          <a:stretch>
            <a:fillRect/>
          </a:stretch>
        </p:blipFill>
        <p:spPr>
          <a:xfrm>
            <a:off x="6340839" y="3068945"/>
            <a:ext cx="5540906" cy="35941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64364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0E2A1-76AE-429E-0A0A-D7800FF2BCDD}"/>
              </a:ext>
            </a:extLst>
          </p:cNvPr>
          <p:cNvSpPr>
            <a:spLocks noGrp="1"/>
          </p:cNvSpPr>
          <p:nvPr>
            <p:ph type="title"/>
          </p:nvPr>
        </p:nvSpPr>
        <p:spPr>
          <a:xfrm>
            <a:off x="390106" y="6810843"/>
            <a:ext cx="11801894" cy="578624"/>
          </a:xfrm>
        </p:spPr>
        <p:txBody>
          <a:bodyPr anchor="ctr">
            <a:noAutofit/>
          </a:bodyPr>
          <a:lstStyle/>
          <a:p>
            <a:r>
              <a:rPr lang="en-US" sz="2400"/>
              <a:t>SAMPLE FRAMEWORK - For illustration purposes only </a:t>
            </a:r>
          </a:p>
        </p:txBody>
      </p:sp>
      <p:grpSp>
        <p:nvGrpSpPr>
          <p:cNvPr id="13" name="Group 12">
            <a:extLst>
              <a:ext uri="{FF2B5EF4-FFF2-40B4-BE49-F238E27FC236}">
                <a16:creationId xmlns:a16="http://schemas.microsoft.com/office/drawing/2014/main" id="{5789D0B0-1E25-7325-FB8F-C84D03CF75F1}"/>
              </a:ext>
            </a:extLst>
          </p:cNvPr>
          <p:cNvGrpSpPr/>
          <p:nvPr/>
        </p:nvGrpSpPr>
        <p:grpSpPr>
          <a:xfrm>
            <a:off x="1495170" y="649328"/>
            <a:ext cx="9756221" cy="5102168"/>
            <a:chOff x="2306498" y="915543"/>
            <a:chExt cx="9796741" cy="4766800"/>
          </a:xfrm>
        </p:grpSpPr>
        <p:sp>
          <p:nvSpPr>
            <p:cNvPr id="14" name="Rectangle 13">
              <a:extLst>
                <a:ext uri="{FF2B5EF4-FFF2-40B4-BE49-F238E27FC236}">
                  <a16:creationId xmlns:a16="http://schemas.microsoft.com/office/drawing/2014/main" id="{9228177A-C89E-D401-291C-7358B4F1F1FE}"/>
                </a:ext>
              </a:extLst>
            </p:cNvPr>
            <p:cNvSpPr/>
            <p:nvPr/>
          </p:nvSpPr>
          <p:spPr>
            <a:xfrm>
              <a:off x="2306498" y="915543"/>
              <a:ext cx="4898373" cy="23973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Rectangle 14">
              <a:extLst>
                <a:ext uri="{FF2B5EF4-FFF2-40B4-BE49-F238E27FC236}">
                  <a16:creationId xmlns:a16="http://schemas.microsoft.com/office/drawing/2014/main" id="{BB5A42B7-55EF-0620-78B6-CA1AAE92D54C}"/>
                </a:ext>
              </a:extLst>
            </p:cNvPr>
            <p:cNvSpPr/>
            <p:nvPr/>
          </p:nvSpPr>
          <p:spPr>
            <a:xfrm>
              <a:off x="2313755" y="3312886"/>
              <a:ext cx="4898374" cy="2369457"/>
            </a:xfrm>
            <a:prstGeom prst="rect">
              <a:avLst/>
            </a:prstGeom>
            <a:solidFill>
              <a:srgbClr val="FFFD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Rectangle 15">
              <a:extLst>
                <a:ext uri="{FF2B5EF4-FFF2-40B4-BE49-F238E27FC236}">
                  <a16:creationId xmlns:a16="http://schemas.microsoft.com/office/drawing/2014/main" id="{01E79F7C-5D05-462F-779A-D3195C400E20}"/>
                </a:ext>
              </a:extLst>
            </p:cNvPr>
            <p:cNvSpPr/>
            <p:nvPr/>
          </p:nvSpPr>
          <p:spPr>
            <a:xfrm>
              <a:off x="7204871" y="915543"/>
              <a:ext cx="4898368" cy="2397343"/>
            </a:xfrm>
            <a:prstGeom prst="rect">
              <a:avLst/>
            </a:prstGeom>
            <a:solidFill>
              <a:srgbClr val="FFFD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Rectangle 16">
              <a:extLst>
                <a:ext uri="{FF2B5EF4-FFF2-40B4-BE49-F238E27FC236}">
                  <a16:creationId xmlns:a16="http://schemas.microsoft.com/office/drawing/2014/main" id="{5408030F-ED46-BD20-F51A-4AF4F828C652}"/>
                </a:ext>
              </a:extLst>
            </p:cNvPr>
            <p:cNvSpPr/>
            <p:nvPr/>
          </p:nvSpPr>
          <p:spPr>
            <a:xfrm>
              <a:off x="7204871" y="3312886"/>
              <a:ext cx="4898366" cy="236945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aphicFrame>
        <p:nvGraphicFramePr>
          <p:cNvPr id="18" name="Chart 17">
            <a:extLst>
              <a:ext uri="{FF2B5EF4-FFF2-40B4-BE49-F238E27FC236}">
                <a16:creationId xmlns:a16="http://schemas.microsoft.com/office/drawing/2014/main" id="{4EB7143A-19D7-318C-EFEC-E2DC7043F7EC}"/>
              </a:ext>
            </a:extLst>
          </p:cNvPr>
          <p:cNvGraphicFramePr>
            <a:graphicFrameLocks/>
          </p:cNvGraphicFramePr>
          <p:nvPr>
            <p:extLst>
              <p:ext uri="{D42A27DB-BD31-4B8C-83A1-F6EECF244321}">
                <p14:modId xmlns:p14="http://schemas.microsoft.com/office/powerpoint/2010/main" val="1791891386"/>
              </p:ext>
            </p:extLst>
          </p:nvPr>
        </p:nvGraphicFramePr>
        <p:xfrm>
          <a:off x="487017" y="461893"/>
          <a:ext cx="10982739" cy="653457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DEAD42-E212-6F07-F975-CD083C3B6F82}"/>
              </a:ext>
            </a:extLst>
          </p:cNvPr>
          <p:cNvSpPr/>
          <p:nvPr/>
        </p:nvSpPr>
        <p:spPr>
          <a:xfrm>
            <a:off x="0" y="6746000"/>
            <a:ext cx="12192000" cy="643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6785DF-CD44-2974-74F4-43241138596B}"/>
              </a:ext>
            </a:extLst>
          </p:cNvPr>
          <p:cNvSpPr txBox="1"/>
          <p:nvPr/>
        </p:nvSpPr>
        <p:spPr>
          <a:xfrm>
            <a:off x="10941269" y="6337738"/>
            <a:ext cx="777765" cy="369332"/>
          </a:xfrm>
          <a:prstGeom prst="rect">
            <a:avLst/>
          </a:prstGeom>
          <a:noFill/>
        </p:spPr>
        <p:txBody>
          <a:bodyPr wrap="square" rtlCol="0">
            <a:spAutoFit/>
          </a:bodyPr>
          <a:lstStyle/>
          <a:p>
            <a:r>
              <a:rPr lang="en-US"/>
              <a:t>High</a:t>
            </a:r>
          </a:p>
        </p:txBody>
      </p:sp>
      <p:sp>
        <p:nvSpPr>
          <p:cNvPr id="19" name="TextBox 18">
            <a:extLst>
              <a:ext uri="{FF2B5EF4-FFF2-40B4-BE49-F238E27FC236}">
                <a16:creationId xmlns:a16="http://schemas.microsoft.com/office/drawing/2014/main" id="{9FF46A6A-CF27-2A3C-B506-6FC78B6D514F}"/>
              </a:ext>
            </a:extLst>
          </p:cNvPr>
          <p:cNvSpPr txBox="1"/>
          <p:nvPr/>
        </p:nvSpPr>
        <p:spPr>
          <a:xfrm>
            <a:off x="724632" y="6295601"/>
            <a:ext cx="777765" cy="369332"/>
          </a:xfrm>
          <a:prstGeom prst="rect">
            <a:avLst/>
          </a:prstGeom>
          <a:noFill/>
        </p:spPr>
        <p:txBody>
          <a:bodyPr wrap="square" rtlCol="0">
            <a:spAutoFit/>
          </a:bodyPr>
          <a:lstStyle/>
          <a:p>
            <a:r>
              <a:rPr lang="en-US"/>
              <a:t>Low</a:t>
            </a:r>
          </a:p>
        </p:txBody>
      </p:sp>
      <p:sp>
        <p:nvSpPr>
          <p:cNvPr id="20" name="TextBox 19">
            <a:extLst>
              <a:ext uri="{FF2B5EF4-FFF2-40B4-BE49-F238E27FC236}">
                <a16:creationId xmlns:a16="http://schemas.microsoft.com/office/drawing/2014/main" id="{B3B1C298-645D-9CBB-5A26-21185B8D17C1}"/>
              </a:ext>
            </a:extLst>
          </p:cNvPr>
          <p:cNvSpPr txBox="1"/>
          <p:nvPr/>
        </p:nvSpPr>
        <p:spPr>
          <a:xfrm>
            <a:off x="509751" y="464662"/>
            <a:ext cx="777765" cy="369332"/>
          </a:xfrm>
          <a:prstGeom prst="rect">
            <a:avLst/>
          </a:prstGeom>
          <a:noFill/>
        </p:spPr>
        <p:txBody>
          <a:bodyPr wrap="square" rtlCol="0">
            <a:spAutoFit/>
          </a:bodyPr>
          <a:lstStyle/>
          <a:p>
            <a:r>
              <a:rPr lang="en-US"/>
              <a:t>High</a:t>
            </a:r>
          </a:p>
        </p:txBody>
      </p:sp>
    </p:spTree>
    <p:extLst>
      <p:ext uri="{BB962C8B-B14F-4D97-AF65-F5344CB8AC3E}">
        <p14:creationId xmlns:p14="http://schemas.microsoft.com/office/powerpoint/2010/main" val="444956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D6ABF01-D90E-1CB1-1A4E-BEFB18E56246}"/>
              </a:ext>
            </a:extLst>
          </p:cNvPr>
          <p:cNvSpPr/>
          <p:nvPr/>
        </p:nvSpPr>
        <p:spPr>
          <a:xfrm>
            <a:off x="0" y="6209973"/>
            <a:ext cx="12192000" cy="643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DF9A6E57-1CC8-3018-41CF-D7596C8BC36F}"/>
              </a:ext>
            </a:extLst>
          </p:cNvPr>
          <p:cNvSpPr txBox="1">
            <a:spLocks/>
          </p:cNvSpPr>
          <p:nvPr/>
        </p:nvSpPr>
        <p:spPr>
          <a:xfrm>
            <a:off x="631367" y="6058070"/>
            <a:ext cx="10668004" cy="94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3600" spc="-100"/>
              <a:t>Working group output</a:t>
            </a:r>
          </a:p>
        </p:txBody>
      </p:sp>
      <p:pic>
        <p:nvPicPr>
          <p:cNvPr id="7" name="Content Placeholder 6">
            <a:extLst>
              <a:ext uri="{FF2B5EF4-FFF2-40B4-BE49-F238E27FC236}">
                <a16:creationId xmlns:a16="http://schemas.microsoft.com/office/drawing/2014/main" id="{CD2682E9-9D46-1E28-4C99-0CA1A36AF88D}"/>
              </a:ext>
            </a:extLst>
          </p:cNvPr>
          <p:cNvPicPr>
            <a:picLocks noGrp="1" noChangeAspect="1"/>
          </p:cNvPicPr>
          <p:nvPr>
            <p:ph idx="1"/>
          </p:nvPr>
        </p:nvPicPr>
        <p:blipFill>
          <a:blip r:embed="rId3"/>
          <a:stretch>
            <a:fillRect/>
          </a:stretch>
        </p:blipFill>
        <p:spPr>
          <a:xfrm>
            <a:off x="0" y="551344"/>
            <a:ext cx="14005118" cy="4932208"/>
          </a:xfrm>
          <a:prstGeom prst="rect">
            <a:avLst/>
          </a:prstGeom>
        </p:spPr>
      </p:pic>
    </p:spTree>
    <p:extLst>
      <p:ext uri="{BB962C8B-B14F-4D97-AF65-F5344CB8AC3E}">
        <p14:creationId xmlns:p14="http://schemas.microsoft.com/office/powerpoint/2010/main" val="426391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AC1C-7872-B16D-A6D4-CA6A9DCC2375}"/>
              </a:ext>
            </a:extLst>
          </p:cNvPr>
          <p:cNvSpPr>
            <a:spLocks noGrp="1"/>
          </p:cNvSpPr>
          <p:nvPr>
            <p:ph type="title"/>
          </p:nvPr>
        </p:nvSpPr>
        <p:spPr/>
        <p:txBody>
          <a:bodyPr anchor="b">
            <a:normAutofit/>
          </a:bodyPr>
          <a:lstStyle/>
          <a:p>
            <a:pPr algn="ctr"/>
            <a:r>
              <a:rPr lang="en-US"/>
              <a:t>Governance Working Group</a:t>
            </a:r>
          </a:p>
        </p:txBody>
      </p:sp>
      <p:sp>
        <p:nvSpPr>
          <p:cNvPr id="16" name="Content Placeholder 15">
            <a:extLst>
              <a:ext uri="{FF2B5EF4-FFF2-40B4-BE49-F238E27FC236}">
                <a16:creationId xmlns:a16="http://schemas.microsoft.com/office/drawing/2014/main" id="{98DECE3C-95F6-89E0-E5B4-8F1098FEBBAD}"/>
              </a:ext>
            </a:extLst>
          </p:cNvPr>
          <p:cNvSpPr>
            <a:spLocks noGrp="1"/>
          </p:cNvSpPr>
          <p:nvPr>
            <p:ph idx="1"/>
          </p:nvPr>
        </p:nvSpPr>
        <p:spPr>
          <a:xfrm>
            <a:off x="1251677" y="2286001"/>
            <a:ext cx="10537551" cy="3804556"/>
          </a:xfrm>
        </p:spPr>
        <p:txBody>
          <a:bodyPr>
            <a:normAutofit/>
          </a:bodyPr>
          <a:lstStyle/>
          <a:p>
            <a:r>
              <a:rPr lang="en-US" sz="2400"/>
              <a:t>How should the Town integrate sustainability into its policies and executive operations?</a:t>
            </a:r>
          </a:p>
          <a:p>
            <a:r>
              <a:rPr lang="en-US" sz="2400"/>
              <a:t>How do we engage the community in a Town-wide effort to implement the CAP?</a:t>
            </a:r>
          </a:p>
          <a:p>
            <a:r>
              <a:rPr lang="en-US" sz="2400"/>
              <a:t>Who (public or private) can the Town partner with to achieve our CAP goal?</a:t>
            </a:r>
          </a:p>
          <a:p>
            <a:r>
              <a:rPr lang="en-US" sz="2400"/>
              <a:t>What state and federal climate-friendly rules and policies might we support to further our CAP goals?</a:t>
            </a:r>
          </a:p>
        </p:txBody>
      </p:sp>
      <p:sp>
        <p:nvSpPr>
          <p:cNvPr id="17" name="Rectangle 16">
            <a:extLst>
              <a:ext uri="{FF2B5EF4-FFF2-40B4-BE49-F238E27FC236}">
                <a16:creationId xmlns:a16="http://schemas.microsoft.com/office/drawing/2014/main" id="{BD6ABF01-D90E-1CB1-1A4E-BEFB18E56246}"/>
              </a:ext>
            </a:extLst>
          </p:cNvPr>
          <p:cNvSpPr/>
          <p:nvPr/>
        </p:nvSpPr>
        <p:spPr>
          <a:xfrm>
            <a:off x="0" y="6209973"/>
            <a:ext cx="12192000" cy="643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DF9A6E57-1CC8-3018-41CF-D7596C8BC36F}"/>
              </a:ext>
            </a:extLst>
          </p:cNvPr>
          <p:cNvSpPr txBox="1">
            <a:spLocks/>
          </p:cNvSpPr>
          <p:nvPr/>
        </p:nvSpPr>
        <p:spPr>
          <a:xfrm>
            <a:off x="631367" y="6058070"/>
            <a:ext cx="10668004" cy="94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3600" spc="-100"/>
              <a:t>Leadership, Resources, Accountability</a:t>
            </a:r>
          </a:p>
        </p:txBody>
      </p:sp>
    </p:spTree>
    <p:extLst>
      <p:ext uri="{BB962C8B-B14F-4D97-AF65-F5344CB8AC3E}">
        <p14:creationId xmlns:p14="http://schemas.microsoft.com/office/powerpoint/2010/main" val="147810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BD9CFB-408E-2C46-72FE-0E25C2C9D636}"/>
              </a:ext>
            </a:extLst>
          </p:cNvPr>
          <p:cNvSpPr>
            <a:spLocks noGrp="1"/>
          </p:cNvSpPr>
          <p:nvPr>
            <p:ph type="ctrTitle"/>
          </p:nvPr>
        </p:nvSpPr>
        <p:spPr/>
        <p:txBody>
          <a:bodyPr/>
          <a:lstStyle/>
          <a:p>
            <a:r>
              <a:rPr lang="en-US"/>
              <a:t>Welcome </a:t>
            </a:r>
          </a:p>
        </p:txBody>
      </p:sp>
      <p:sp>
        <p:nvSpPr>
          <p:cNvPr id="5" name="Subtitle 4">
            <a:extLst>
              <a:ext uri="{FF2B5EF4-FFF2-40B4-BE49-F238E27FC236}">
                <a16:creationId xmlns:a16="http://schemas.microsoft.com/office/drawing/2014/main" id="{08389A8A-A58F-9F37-CEE7-027D890FE81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070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EF27-959E-073D-F4C5-02C2D71BB10A}"/>
              </a:ext>
            </a:extLst>
          </p:cNvPr>
          <p:cNvSpPr>
            <a:spLocks noGrp="1"/>
          </p:cNvSpPr>
          <p:nvPr>
            <p:ph type="title"/>
          </p:nvPr>
        </p:nvSpPr>
        <p:spPr/>
        <p:txBody>
          <a:bodyPr>
            <a:normAutofit/>
          </a:bodyPr>
          <a:lstStyle/>
          <a:p>
            <a:r>
              <a:rPr lang="en-US"/>
              <a:t>Open meeting laws</a:t>
            </a:r>
            <a:br>
              <a:rPr lang="en-US"/>
            </a:br>
            <a:r>
              <a:rPr lang="en-US" sz="2000"/>
              <a:t>ensure transparency in the deliberations on which public policy is based</a:t>
            </a:r>
            <a:endParaRPr lang="en-US" sz="2900"/>
          </a:p>
        </p:txBody>
      </p:sp>
      <p:sp>
        <p:nvSpPr>
          <p:cNvPr id="3" name="Content Placeholder 2">
            <a:extLst>
              <a:ext uri="{FF2B5EF4-FFF2-40B4-BE49-F238E27FC236}">
                <a16:creationId xmlns:a16="http://schemas.microsoft.com/office/drawing/2014/main" id="{22904957-DEE1-CF7C-90B9-24CC779C2DEF}"/>
              </a:ext>
            </a:extLst>
          </p:cNvPr>
          <p:cNvSpPr>
            <a:spLocks noGrp="1"/>
          </p:cNvSpPr>
          <p:nvPr>
            <p:ph idx="1"/>
          </p:nvPr>
        </p:nvSpPr>
        <p:spPr/>
        <p:txBody>
          <a:bodyPr>
            <a:normAutofit lnSpcReduction="10000"/>
          </a:bodyPr>
          <a:lstStyle/>
          <a:p>
            <a:r>
              <a:rPr lang="en-US"/>
              <a:t>Working Group chairs are responsible for working through the CAPC chair to post meetings, minutes, reserving rooms in Town buildings</a:t>
            </a:r>
          </a:p>
          <a:p>
            <a:r>
              <a:rPr lang="en-US"/>
              <a:t>All meetings must be posted on Town website at least 48 hour prior to the meeting</a:t>
            </a:r>
          </a:p>
          <a:p>
            <a:r>
              <a:rPr lang="en-US"/>
              <a:t>Elect a co-chair who can sit in place of the chair if they are unable to attend a meeting</a:t>
            </a:r>
          </a:p>
          <a:p>
            <a:r>
              <a:rPr lang="en-US"/>
              <a:t>Assign someone to keep minutes at each meeting</a:t>
            </a:r>
          </a:p>
          <a:p>
            <a:r>
              <a:rPr lang="en-US"/>
              <a:t>Avoid creating a quorum for any Town board or committee in your working group</a:t>
            </a:r>
          </a:p>
          <a:p>
            <a:endParaRPr lang="en-US"/>
          </a:p>
          <a:p>
            <a:endParaRPr lang="en-US"/>
          </a:p>
          <a:p>
            <a:pPr marL="0" indent="0">
              <a:buNone/>
            </a:pPr>
            <a:r>
              <a:rPr lang="en-US" sz="1600"/>
              <a:t>Visit </a:t>
            </a:r>
            <a:r>
              <a:rPr lang="en-US" sz="1600" b="0" i="0">
                <a:solidFill>
                  <a:srgbClr val="383838"/>
                </a:solidFill>
                <a:effectLst/>
                <a:latin typeface="Poppins" pitchFamily="2" charset="77"/>
                <a:hlinkClick r:id="rId3"/>
              </a:rPr>
              <a:t>www.mass.gov/ago/openmeeting</a:t>
            </a:r>
            <a:r>
              <a:rPr lang="en-US" sz="1600" b="0" i="0">
                <a:solidFill>
                  <a:srgbClr val="383838"/>
                </a:solidFill>
                <a:effectLst/>
                <a:latin typeface="Poppins" pitchFamily="2" charset="77"/>
              </a:rPr>
              <a:t> for more information</a:t>
            </a:r>
            <a:endParaRPr lang="en-US" sz="1600"/>
          </a:p>
        </p:txBody>
      </p:sp>
    </p:spTree>
    <p:extLst>
      <p:ext uri="{BB962C8B-B14F-4D97-AF65-F5344CB8AC3E}">
        <p14:creationId xmlns:p14="http://schemas.microsoft.com/office/powerpoint/2010/main" val="3980747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A38BA58F-512B-6460-65AD-F0E49EA9B990}"/>
              </a:ext>
            </a:extLst>
          </p:cNvPr>
          <p:cNvSpPr>
            <a:spLocks noGrp="1"/>
          </p:cNvSpPr>
          <p:nvPr>
            <p:ph type="title"/>
          </p:nvPr>
        </p:nvSpPr>
        <p:spPr>
          <a:xfrm>
            <a:off x="754144" y="484631"/>
            <a:ext cx="6340519" cy="1638469"/>
          </a:xfrm>
        </p:spPr>
        <p:txBody>
          <a:bodyPr>
            <a:normAutofit/>
          </a:bodyPr>
          <a:lstStyle/>
          <a:p>
            <a:r>
              <a:rPr lang="en-US"/>
              <a:t>Working group breakouts</a:t>
            </a:r>
          </a:p>
        </p:txBody>
      </p:sp>
      <p:sp>
        <p:nvSpPr>
          <p:cNvPr id="14" name="Rectangle 13">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C787042-4A08-C726-E735-DA44BDB7E1AE}"/>
              </a:ext>
            </a:extLst>
          </p:cNvPr>
          <p:cNvSpPr>
            <a:spLocks noGrp="1"/>
          </p:cNvSpPr>
          <p:nvPr>
            <p:ph idx="1"/>
          </p:nvPr>
        </p:nvSpPr>
        <p:spPr>
          <a:xfrm>
            <a:off x="765051" y="2443140"/>
            <a:ext cx="6306309" cy="3930227"/>
          </a:xfrm>
        </p:spPr>
        <p:txBody>
          <a:bodyPr>
            <a:normAutofit/>
          </a:bodyPr>
          <a:lstStyle/>
          <a:p>
            <a:pPr marL="0" indent="0">
              <a:buNone/>
            </a:pPr>
            <a:r>
              <a:rPr lang="en-US" b="1">
                <a:solidFill>
                  <a:schemeClr val="tx1"/>
                </a:solidFill>
              </a:rPr>
              <a:t>Introductions and exchange contact information</a:t>
            </a:r>
            <a:br>
              <a:rPr lang="en-US" b="1">
                <a:solidFill>
                  <a:schemeClr val="tx1"/>
                </a:solidFill>
              </a:rPr>
            </a:br>
            <a:endParaRPr lang="en-US" b="1">
              <a:solidFill>
                <a:schemeClr val="tx1"/>
              </a:solidFill>
            </a:endParaRPr>
          </a:p>
          <a:p>
            <a:pPr marL="0" indent="0">
              <a:buNone/>
            </a:pPr>
            <a:r>
              <a:rPr lang="en-US" b="1">
                <a:solidFill>
                  <a:schemeClr val="tx1"/>
                </a:solidFill>
              </a:rPr>
              <a:t>Elect a co-chair</a:t>
            </a:r>
            <a:br>
              <a:rPr lang="en-US" b="1">
                <a:solidFill>
                  <a:schemeClr val="tx1"/>
                </a:solidFill>
              </a:rPr>
            </a:br>
            <a:endParaRPr lang="en-US" b="1">
              <a:solidFill>
                <a:schemeClr val="tx1"/>
              </a:solidFill>
            </a:endParaRPr>
          </a:p>
          <a:p>
            <a:pPr marL="0" indent="0">
              <a:buNone/>
            </a:pPr>
            <a:r>
              <a:rPr lang="en-US" b="1">
                <a:solidFill>
                  <a:schemeClr val="tx1"/>
                </a:solidFill>
              </a:rPr>
              <a:t>Set meeting dates for November – January</a:t>
            </a:r>
          </a:p>
          <a:p>
            <a:pPr marL="0" indent="0">
              <a:buNone/>
            </a:pPr>
            <a:endParaRPr lang="en-US" b="1">
              <a:solidFill>
                <a:schemeClr val="tx1"/>
              </a:solidFill>
            </a:endParaRPr>
          </a:p>
          <a:p>
            <a:pPr marL="0" indent="0">
              <a:buNone/>
            </a:pPr>
            <a:r>
              <a:rPr lang="en-US" b="1">
                <a:solidFill>
                  <a:schemeClr val="tx1"/>
                </a:solidFill>
              </a:rPr>
              <a:t>WG Chairs to provide all meeting dates back to CAPC chair after this meeting</a:t>
            </a:r>
          </a:p>
          <a:p>
            <a:pPr marL="0" indent="0">
              <a:buNone/>
            </a:pPr>
            <a:endParaRPr lang="en-US" b="1">
              <a:solidFill>
                <a:schemeClr val="tx1"/>
              </a:solidFill>
            </a:endParaRPr>
          </a:p>
        </p:txBody>
      </p:sp>
      <p:pic>
        <p:nvPicPr>
          <p:cNvPr id="7" name="Graphic 6" descr="Users">
            <a:extLst>
              <a:ext uri="{FF2B5EF4-FFF2-40B4-BE49-F238E27FC236}">
                <a16:creationId xmlns:a16="http://schemas.microsoft.com/office/drawing/2014/main" id="{6E44D13E-C127-DD01-BDDA-97A58E207E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1176681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E056-A911-961C-AD20-BD55AE5FD034}"/>
              </a:ext>
            </a:extLst>
          </p:cNvPr>
          <p:cNvSpPr>
            <a:spLocks noGrp="1"/>
          </p:cNvSpPr>
          <p:nvPr>
            <p:ph type="title"/>
          </p:nvPr>
        </p:nvSpPr>
        <p:spPr/>
        <p:txBody>
          <a:bodyPr/>
          <a:lstStyle/>
          <a:p>
            <a:r>
              <a:rPr lang="en-US"/>
              <a:t>Final words</a:t>
            </a:r>
          </a:p>
        </p:txBody>
      </p:sp>
      <p:sp>
        <p:nvSpPr>
          <p:cNvPr id="3" name="Content Placeholder 2">
            <a:extLst>
              <a:ext uri="{FF2B5EF4-FFF2-40B4-BE49-F238E27FC236}">
                <a16:creationId xmlns:a16="http://schemas.microsoft.com/office/drawing/2014/main" id="{E3D00B8F-C9E7-639F-660C-6E29296D7D9C}"/>
              </a:ext>
            </a:extLst>
          </p:cNvPr>
          <p:cNvSpPr>
            <a:spLocks noGrp="1"/>
          </p:cNvSpPr>
          <p:nvPr>
            <p:ph idx="1"/>
          </p:nvPr>
        </p:nvSpPr>
        <p:spPr/>
        <p:txBody>
          <a:bodyPr>
            <a:normAutofit lnSpcReduction="10000"/>
          </a:bodyPr>
          <a:lstStyle/>
          <a:p>
            <a:pPr marL="0" indent="0">
              <a:buNone/>
            </a:pPr>
            <a:r>
              <a:rPr lang="en-US" sz="2800"/>
              <a:t>Your work will provide the raw material for the final CAP</a:t>
            </a:r>
          </a:p>
          <a:p>
            <a:pPr marL="0" indent="0">
              <a:buNone/>
            </a:pPr>
            <a:br>
              <a:rPr lang="en-US" sz="2800"/>
            </a:br>
            <a:r>
              <a:rPr lang="en-US" sz="2800"/>
              <a:t>An outside consultant will help us integrate and finalize the plan</a:t>
            </a:r>
          </a:p>
          <a:p>
            <a:pPr marL="0" indent="0">
              <a:buNone/>
            </a:pPr>
            <a:endParaRPr lang="en-US" sz="2800"/>
          </a:p>
          <a:p>
            <a:pPr marL="0" indent="0">
              <a:buNone/>
            </a:pPr>
            <a:r>
              <a:rPr lang="en-US" sz="2800"/>
              <a:t>We will meet again in 2023 to review the plan and solicit feedback</a:t>
            </a:r>
          </a:p>
          <a:p>
            <a:pPr marL="0" indent="0">
              <a:buNone/>
            </a:pPr>
            <a:br>
              <a:rPr lang="en-US" sz="2800"/>
            </a:br>
            <a:r>
              <a:rPr lang="en-US" sz="2800"/>
              <a:t>Your leadership on climate actions is </a:t>
            </a:r>
            <a:r>
              <a:rPr lang="en-US" sz="2800" u="sng"/>
              <a:t>always</a:t>
            </a:r>
            <a:r>
              <a:rPr lang="en-US" sz="2800"/>
              <a:t> welcome</a:t>
            </a:r>
          </a:p>
          <a:p>
            <a:pPr marL="0" indent="0">
              <a:buNone/>
            </a:pPr>
            <a:endParaRPr lang="en-US" sz="2800"/>
          </a:p>
        </p:txBody>
      </p:sp>
    </p:spTree>
    <p:extLst>
      <p:ext uri="{BB962C8B-B14F-4D97-AF65-F5344CB8AC3E}">
        <p14:creationId xmlns:p14="http://schemas.microsoft.com/office/powerpoint/2010/main" val="2380800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B82A-4D1F-BB16-6E9C-90E3CEAA6B95}"/>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D435AA0A-F288-B0CA-BEEF-09B9028E31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4642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7" name="Rectangle 16">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787FC-DAFF-281F-6A87-5B0CDEBCF2CA}"/>
              </a:ext>
            </a:extLst>
          </p:cNvPr>
          <p:cNvSpPr>
            <a:spLocks noGrp="1"/>
          </p:cNvSpPr>
          <p:nvPr>
            <p:ph type="title"/>
          </p:nvPr>
        </p:nvSpPr>
        <p:spPr>
          <a:xfrm>
            <a:off x="-2" y="846985"/>
            <a:ext cx="12191999" cy="3467282"/>
          </a:xfrm>
        </p:spPr>
        <p:txBody>
          <a:bodyPr vert="horz" lIns="91440" tIns="45720" rIns="91440" bIns="45720" rtlCol="0" anchor="b">
            <a:normAutofit/>
          </a:bodyPr>
          <a:lstStyle/>
          <a:p>
            <a:pPr algn="ctr">
              <a:lnSpc>
                <a:spcPct val="100000"/>
              </a:lnSpc>
            </a:pPr>
            <a:r>
              <a:rPr lang="en-US" sz="6000" b="1" spc="400">
                <a:solidFill>
                  <a:srgbClr val="2A1A00"/>
                </a:solidFill>
                <a:latin typeface="Gill Sans MT" panose="020B0502020104020203" pitchFamily="34" charset="77"/>
              </a:rPr>
              <a:t>No one is an expert</a:t>
            </a:r>
          </a:p>
        </p:txBody>
      </p:sp>
      <p:sp>
        <p:nvSpPr>
          <p:cNvPr id="21" name="Freeform: Shape 20">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41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2" name="Rectangle 21">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C3CC7-D26E-F595-27FB-77929E650253}"/>
              </a:ext>
            </a:extLst>
          </p:cNvPr>
          <p:cNvSpPr>
            <a:spLocks noGrp="1"/>
          </p:cNvSpPr>
          <p:nvPr>
            <p:ph type="title"/>
          </p:nvPr>
        </p:nvSpPr>
        <p:spPr>
          <a:xfrm>
            <a:off x="0" y="864911"/>
            <a:ext cx="12192000" cy="3467282"/>
          </a:xfrm>
        </p:spPr>
        <p:txBody>
          <a:bodyPr vert="horz" lIns="91440" tIns="45720" rIns="91440" bIns="45720" rtlCol="0" anchor="b">
            <a:normAutofit/>
          </a:bodyPr>
          <a:lstStyle/>
          <a:p>
            <a:pPr algn="ctr">
              <a:lnSpc>
                <a:spcPct val="100000"/>
              </a:lnSpc>
            </a:pPr>
            <a:r>
              <a:rPr lang="en-US" sz="6000" b="1" spc="400">
                <a:solidFill>
                  <a:srgbClr val="2A1A00"/>
                </a:solidFill>
                <a:latin typeface="Gill Sans MT" panose="020B0502020104020203" pitchFamily="34" charset="77"/>
              </a:rPr>
              <a:t>You are all experts</a:t>
            </a:r>
          </a:p>
        </p:txBody>
      </p:sp>
      <p:sp>
        <p:nvSpPr>
          <p:cNvPr id="26" name="Freeform: Shape 25">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FC94DD-4CCE-1A90-A40A-5B2A97959DCC}"/>
              </a:ext>
            </a:extLst>
          </p:cNvPr>
          <p:cNvSpPr>
            <a:spLocks noGrp="1"/>
          </p:cNvSpPr>
          <p:nvPr>
            <p:ph type="title"/>
          </p:nvPr>
        </p:nvSpPr>
        <p:spPr>
          <a:xfrm>
            <a:off x="761996" y="-117952"/>
            <a:ext cx="10668004" cy="1113295"/>
          </a:xfrm>
        </p:spPr>
        <p:txBody>
          <a:bodyPr anchor="b">
            <a:normAutofit fontScale="90000"/>
          </a:bodyPr>
          <a:lstStyle/>
          <a:p>
            <a:pPr algn="ctr"/>
            <a:r>
              <a:rPr lang="en-US"/>
              <a:t>Climate action planning committee</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wearing glasses and a suit&#10;&#10;Description automatically generated with medium confidence">
            <a:extLst>
              <a:ext uri="{FF2B5EF4-FFF2-40B4-BE49-F238E27FC236}">
                <a16:creationId xmlns:a16="http://schemas.microsoft.com/office/drawing/2014/main" id="{3CC668E9-B93B-F1CC-271E-6DEAEAE5A1E0}"/>
              </a:ext>
            </a:extLst>
          </p:cNvPr>
          <p:cNvPicPr>
            <a:picLocks noChangeAspect="1"/>
          </p:cNvPicPr>
          <p:nvPr/>
        </p:nvPicPr>
        <p:blipFill rotWithShape="1">
          <a:blip r:embed="rId3"/>
          <a:srcRect b="25245"/>
          <a:stretch/>
        </p:blipFill>
        <p:spPr>
          <a:xfrm>
            <a:off x="9477330" y="942459"/>
            <a:ext cx="1828800" cy="1810985"/>
          </a:xfrm>
          <a:prstGeom prst="rect">
            <a:avLst/>
          </a:prstGeom>
        </p:spPr>
      </p:pic>
      <p:pic>
        <p:nvPicPr>
          <p:cNvPr id="11" name="Picture 10" descr="A picture containing person, outdoor, blue&#10;&#10;Description automatically generated">
            <a:extLst>
              <a:ext uri="{FF2B5EF4-FFF2-40B4-BE49-F238E27FC236}">
                <a16:creationId xmlns:a16="http://schemas.microsoft.com/office/drawing/2014/main" id="{F41E7507-D1BD-1733-AA92-614B0D99AB0F}"/>
              </a:ext>
            </a:extLst>
          </p:cNvPr>
          <p:cNvPicPr>
            <a:picLocks noChangeAspect="1"/>
          </p:cNvPicPr>
          <p:nvPr/>
        </p:nvPicPr>
        <p:blipFill rotWithShape="1">
          <a:blip r:embed="rId4"/>
          <a:srcRect l="18333" t="15000" r="34006" b="25836"/>
          <a:stretch/>
        </p:blipFill>
        <p:spPr>
          <a:xfrm>
            <a:off x="9448800" y="3294688"/>
            <a:ext cx="1828800" cy="1949370"/>
          </a:xfrm>
          <a:prstGeom prst="rect">
            <a:avLst/>
          </a:prstGeom>
        </p:spPr>
      </p:pic>
      <p:pic>
        <p:nvPicPr>
          <p:cNvPr id="15" name="Picture 14" descr="A close-up of a person smiling&#10;&#10;Description automatically generated">
            <a:extLst>
              <a:ext uri="{FF2B5EF4-FFF2-40B4-BE49-F238E27FC236}">
                <a16:creationId xmlns:a16="http://schemas.microsoft.com/office/drawing/2014/main" id="{C9C8A840-4F5B-AF68-336C-9D4E652CB153}"/>
              </a:ext>
            </a:extLst>
          </p:cNvPr>
          <p:cNvPicPr>
            <a:picLocks noChangeAspect="1"/>
          </p:cNvPicPr>
          <p:nvPr/>
        </p:nvPicPr>
        <p:blipFill rotWithShape="1">
          <a:blip r:embed="rId5"/>
          <a:srcRect t="5471" b="6135"/>
          <a:stretch/>
        </p:blipFill>
        <p:spPr>
          <a:xfrm>
            <a:off x="7329465" y="3288561"/>
            <a:ext cx="1828800" cy="1955497"/>
          </a:xfrm>
          <a:prstGeom prst="rect">
            <a:avLst/>
          </a:prstGeom>
        </p:spPr>
      </p:pic>
      <p:pic>
        <p:nvPicPr>
          <p:cNvPr id="17" name="Picture 16" descr="A person smiling for the camera&#10;&#10;Description automatically generated with low confidence">
            <a:extLst>
              <a:ext uri="{FF2B5EF4-FFF2-40B4-BE49-F238E27FC236}">
                <a16:creationId xmlns:a16="http://schemas.microsoft.com/office/drawing/2014/main" id="{D58A1D03-55A1-92F5-9971-73CD27983ABF}"/>
              </a:ext>
            </a:extLst>
          </p:cNvPr>
          <p:cNvPicPr>
            <a:picLocks noChangeAspect="1"/>
          </p:cNvPicPr>
          <p:nvPr/>
        </p:nvPicPr>
        <p:blipFill rotWithShape="1">
          <a:blip r:embed="rId6"/>
          <a:srcRect l="8387" t="8915" r="10059" b="11677"/>
          <a:stretch/>
        </p:blipFill>
        <p:spPr>
          <a:xfrm>
            <a:off x="5181600" y="964544"/>
            <a:ext cx="1837740" cy="1807155"/>
          </a:xfrm>
          <a:prstGeom prst="rect">
            <a:avLst/>
          </a:prstGeom>
        </p:spPr>
      </p:pic>
      <p:pic>
        <p:nvPicPr>
          <p:cNvPr id="19" name="Picture 18" descr="A person wearing glasses&#10;&#10;Description automatically generated with medium confidence">
            <a:extLst>
              <a:ext uri="{FF2B5EF4-FFF2-40B4-BE49-F238E27FC236}">
                <a16:creationId xmlns:a16="http://schemas.microsoft.com/office/drawing/2014/main" id="{042F0D6D-F837-3F99-D08F-0389478B0742}"/>
              </a:ext>
            </a:extLst>
          </p:cNvPr>
          <p:cNvPicPr>
            <a:picLocks noChangeAspect="1"/>
          </p:cNvPicPr>
          <p:nvPr/>
        </p:nvPicPr>
        <p:blipFill>
          <a:blip r:embed="rId7"/>
          <a:stretch>
            <a:fillRect/>
          </a:stretch>
        </p:blipFill>
        <p:spPr>
          <a:xfrm>
            <a:off x="3033735" y="942899"/>
            <a:ext cx="1828800" cy="1828800"/>
          </a:xfrm>
          <a:prstGeom prst="rect">
            <a:avLst/>
          </a:prstGeom>
        </p:spPr>
      </p:pic>
      <p:pic>
        <p:nvPicPr>
          <p:cNvPr id="21" name="Picture 20" descr="A person smiling for the camera&#10;&#10;Description automatically generated with medium confidence">
            <a:extLst>
              <a:ext uri="{FF2B5EF4-FFF2-40B4-BE49-F238E27FC236}">
                <a16:creationId xmlns:a16="http://schemas.microsoft.com/office/drawing/2014/main" id="{AF472559-DA24-7C0D-57F5-1F1E9C142FF2}"/>
              </a:ext>
            </a:extLst>
          </p:cNvPr>
          <p:cNvPicPr>
            <a:picLocks noChangeAspect="1"/>
          </p:cNvPicPr>
          <p:nvPr/>
        </p:nvPicPr>
        <p:blipFill>
          <a:blip r:embed="rId8"/>
          <a:stretch>
            <a:fillRect/>
          </a:stretch>
        </p:blipFill>
        <p:spPr>
          <a:xfrm>
            <a:off x="7338405" y="964544"/>
            <a:ext cx="1819860" cy="1819860"/>
          </a:xfrm>
          <a:prstGeom prst="rect">
            <a:avLst/>
          </a:prstGeom>
        </p:spPr>
      </p:pic>
      <p:pic>
        <p:nvPicPr>
          <p:cNvPr id="23" name="Picture 22" descr="A person wearing glasses&#10;&#10;Description automatically generated with medium confidence">
            <a:extLst>
              <a:ext uri="{FF2B5EF4-FFF2-40B4-BE49-F238E27FC236}">
                <a16:creationId xmlns:a16="http://schemas.microsoft.com/office/drawing/2014/main" id="{5DA54DBF-C8C0-0BCF-417F-998EE2D21265}"/>
              </a:ext>
            </a:extLst>
          </p:cNvPr>
          <p:cNvPicPr>
            <a:picLocks noChangeAspect="1"/>
          </p:cNvPicPr>
          <p:nvPr/>
        </p:nvPicPr>
        <p:blipFill rotWithShape="1">
          <a:blip r:embed="rId9"/>
          <a:srcRect l="1" r="1241"/>
          <a:stretch/>
        </p:blipFill>
        <p:spPr>
          <a:xfrm>
            <a:off x="908571" y="3385532"/>
            <a:ext cx="1806099" cy="1828800"/>
          </a:xfrm>
          <a:prstGeom prst="rect">
            <a:avLst/>
          </a:prstGeom>
        </p:spPr>
      </p:pic>
      <p:pic>
        <p:nvPicPr>
          <p:cNvPr id="25" name="Picture 24" descr="A person smiling for the camera&#10;&#10;Description automatically generated with medium confidence">
            <a:extLst>
              <a:ext uri="{FF2B5EF4-FFF2-40B4-BE49-F238E27FC236}">
                <a16:creationId xmlns:a16="http://schemas.microsoft.com/office/drawing/2014/main" id="{67721A91-7DAE-E5FD-0FC0-166FADB0D402}"/>
              </a:ext>
            </a:extLst>
          </p:cNvPr>
          <p:cNvPicPr>
            <a:picLocks noChangeAspect="1"/>
          </p:cNvPicPr>
          <p:nvPr/>
        </p:nvPicPr>
        <p:blipFill>
          <a:blip r:embed="rId10"/>
          <a:stretch>
            <a:fillRect/>
          </a:stretch>
        </p:blipFill>
        <p:spPr>
          <a:xfrm>
            <a:off x="908571" y="942899"/>
            <a:ext cx="1806099" cy="1806099"/>
          </a:xfrm>
          <a:prstGeom prst="rect">
            <a:avLst/>
          </a:prstGeom>
        </p:spPr>
      </p:pic>
      <p:pic>
        <p:nvPicPr>
          <p:cNvPr id="29" name="Picture 28" descr="A person smiling for the camera&#10;&#10;Description automatically generated with medium confidence">
            <a:extLst>
              <a:ext uri="{FF2B5EF4-FFF2-40B4-BE49-F238E27FC236}">
                <a16:creationId xmlns:a16="http://schemas.microsoft.com/office/drawing/2014/main" id="{7B80C37C-BD24-E63C-778B-BF7DBA4782A7}"/>
              </a:ext>
            </a:extLst>
          </p:cNvPr>
          <p:cNvPicPr>
            <a:picLocks noChangeAspect="1"/>
          </p:cNvPicPr>
          <p:nvPr/>
        </p:nvPicPr>
        <p:blipFill rotWithShape="1">
          <a:blip r:embed="rId11"/>
          <a:srcRect b="11304"/>
          <a:stretch/>
        </p:blipFill>
        <p:spPr>
          <a:xfrm>
            <a:off x="3002441" y="3351908"/>
            <a:ext cx="1806098" cy="1828801"/>
          </a:xfrm>
          <a:prstGeom prst="rect">
            <a:avLst/>
          </a:prstGeom>
        </p:spPr>
      </p:pic>
      <p:sp>
        <p:nvSpPr>
          <p:cNvPr id="30" name="TextBox 29">
            <a:extLst>
              <a:ext uri="{FF2B5EF4-FFF2-40B4-BE49-F238E27FC236}">
                <a16:creationId xmlns:a16="http://schemas.microsoft.com/office/drawing/2014/main" id="{350E2B31-9A7A-E103-A50C-E425516F9C16}"/>
              </a:ext>
            </a:extLst>
          </p:cNvPr>
          <p:cNvSpPr txBox="1"/>
          <p:nvPr/>
        </p:nvSpPr>
        <p:spPr>
          <a:xfrm>
            <a:off x="805896" y="2819814"/>
            <a:ext cx="2011448" cy="369332"/>
          </a:xfrm>
          <a:prstGeom prst="rect">
            <a:avLst/>
          </a:prstGeom>
          <a:noFill/>
        </p:spPr>
        <p:txBody>
          <a:bodyPr wrap="none" rtlCol="0">
            <a:spAutoFit/>
          </a:bodyPr>
          <a:lstStyle/>
          <a:p>
            <a:r>
              <a:rPr lang="en-US"/>
              <a:t>Stephen Frail, Chair</a:t>
            </a:r>
          </a:p>
        </p:txBody>
      </p:sp>
      <p:sp>
        <p:nvSpPr>
          <p:cNvPr id="31" name="TextBox 30">
            <a:extLst>
              <a:ext uri="{FF2B5EF4-FFF2-40B4-BE49-F238E27FC236}">
                <a16:creationId xmlns:a16="http://schemas.microsoft.com/office/drawing/2014/main" id="{3AA9E051-F771-E0BC-E55C-5667731A3F26}"/>
              </a:ext>
            </a:extLst>
          </p:cNvPr>
          <p:cNvSpPr txBox="1"/>
          <p:nvPr/>
        </p:nvSpPr>
        <p:spPr>
          <a:xfrm>
            <a:off x="2908297" y="2819814"/>
            <a:ext cx="2056973" cy="369332"/>
          </a:xfrm>
          <a:prstGeom prst="rect">
            <a:avLst/>
          </a:prstGeom>
          <a:noFill/>
        </p:spPr>
        <p:txBody>
          <a:bodyPr wrap="none" rtlCol="0">
            <a:spAutoFit/>
          </a:bodyPr>
          <a:lstStyle/>
          <a:p>
            <a:r>
              <a:rPr lang="en-US"/>
              <a:t>Nick Hill, Vice Chair</a:t>
            </a:r>
          </a:p>
        </p:txBody>
      </p:sp>
      <p:sp>
        <p:nvSpPr>
          <p:cNvPr id="32" name="TextBox 31">
            <a:extLst>
              <a:ext uri="{FF2B5EF4-FFF2-40B4-BE49-F238E27FC236}">
                <a16:creationId xmlns:a16="http://schemas.microsoft.com/office/drawing/2014/main" id="{A85F9E9E-46D7-4418-292F-BB6791D10B65}"/>
              </a:ext>
            </a:extLst>
          </p:cNvPr>
          <p:cNvSpPr txBox="1"/>
          <p:nvPr/>
        </p:nvSpPr>
        <p:spPr>
          <a:xfrm>
            <a:off x="5279107" y="2819814"/>
            <a:ext cx="1633781" cy="369332"/>
          </a:xfrm>
          <a:prstGeom prst="rect">
            <a:avLst/>
          </a:prstGeom>
          <a:noFill/>
        </p:spPr>
        <p:txBody>
          <a:bodyPr wrap="none" rtlCol="0">
            <a:spAutoFit/>
          </a:bodyPr>
          <a:lstStyle/>
          <a:p>
            <a:r>
              <a:rPr lang="en-US"/>
              <a:t>Natasha Espada</a:t>
            </a:r>
          </a:p>
        </p:txBody>
      </p:sp>
      <p:sp>
        <p:nvSpPr>
          <p:cNvPr id="33" name="TextBox 32">
            <a:extLst>
              <a:ext uri="{FF2B5EF4-FFF2-40B4-BE49-F238E27FC236}">
                <a16:creationId xmlns:a16="http://schemas.microsoft.com/office/drawing/2014/main" id="{B6EF5018-B9BC-5DEC-41D2-965C443F99C9}"/>
              </a:ext>
            </a:extLst>
          </p:cNvPr>
          <p:cNvSpPr txBox="1"/>
          <p:nvPr/>
        </p:nvSpPr>
        <p:spPr>
          <a:xfrm>
            <a:off x="7530368" y="2819814"/>
            <a:ext cx="1426994" cy="369332"/>
          </a:xfrm>
          <a:prstGeom prst="rect">
            <a:avLst/>
          </a:prstGeom>
          <a:noFill/>
        </p:spPr>
        <p:txBody>
          <a:bodyPr wrap="none" rtlCol="0">
            <a:spAutoFit/>
          </a:bodyPr>
          <a:lstStyle/>
          <a:p>
            <a:r>
              <a:rPr lang="en-US"/>
              <a:t>Rachel Bright</a:t>
            </a:r>
          </a:p>
        </p:txBody>
      </p:sp>
      <p:sp>
        <p:nvSpPr>
          <p:cNvPr id="34" name="TextBox 33">
            <a:extLst>
              <a:ext uri="{FF2B5EF4-FFF2-40B4-BE49-F238E27FC236}">
                <a16:creationId xmlns:a16="http://schemas.microsoft.com/office/drawing/2014/main" id="{B1EA4C6A-4797-56C7-CE36-FD085402D620}"/>
              </a:ext>
            </a:extLst>
          </p:cNvPr>
          <p:cNvSpPr txBox="1"/>
          <p:nvPr/>
        </p:nvSpPr>
        <p:spPr>
          <a:xfrm>
            <a:off x="9787141" y="2817191"/>
            <a:ext cx="1209177" cy="369332"/>
          </a:xfrm>
          <a:prstGeom prst="rect">
            <a:avLst/>
          </a:prstGeom>
          <a:noFill/>
        </p:spPr>
        <p:txBody>
          <a:bodyPr wrap="none" rtlCol="0">
            <a:spAutoFit/>
          </a:bodyPr>
          <a:lstStyle/>
          <a:p>
            <a:r>
              <a:rPr lang="en-US"/>
              <a:t>Joe Higgins</a:t>
            </a:r>
          </a:p>
        </p:txBody>
      </p:sp>
      <p:sp>
        <p:nvSpPr>
          <p:cNvPr id="35" name="TextBox 34">
            <a:extLst>
              <a:ext uri="{FF2B5EF4-FFF2-40B4-BE49-F238E27FC236}">
                <a16:creationId xmlns:a16="http://schemas.microsoft.com/office/drawing/2014/main" id="{4A8248F1-B10A-14A8-A92B-0CEFEA4B3789}"/>
              </a:ext>
            </a:extLst>
          </p:cNvPr>
          <p:cNvSpPr txBox="1"/>
          <p:nvPr/>
        </p:nvSpPr>
        <p:spPr>
          <a:xfrm>
            <a:off x="9648869" y="5313946"/>
            <a:ext cx="1428661" cy="646331"/>
          </a:xfrm>
          <a:prstGeom prst="rect">
            <a:avLst/>
          </a:prstGeom>
          <a:noFill/>
        </p:spPr>
        <p:txBody>
          <a:bodyPr wrap="none" rtlCol="0">
            <a:spAutoFit/>
          </a:bodyPr>
          <a:lstStyle/>
          <a:p>
            <a:r>
              <a:rPr lang="en-US"/>
              <a:t>Kevin Keane, </a:t>
            </a:r>
            <a:br>
              <a:rPr lang="en-US"/>
            </a:br>
            <a:r>
              <a:rPr lang="en-US"/>
              <a:t>Select Board</a:t>
            </a:r>
          </a:p>
        </p:txBody>
      </p:sp>
      <p:sp>
        <p:nvSpPr>
          <p:cNvPr id="36" name="TextBox 35">
            <a:extLst>
              <a:ext uri="{FF2B5EF4-FFF2-40B4-BE49-F238E27FC236}">
                <a16:creationId xmlns:a16="http://schemas.microsoft.com/office/drawing/2014/main" id="{56683E57-EECA-5FC6-8BC4-FFB1D8B19E0C}"/>
              </a:ext>
            </a:extLst>
          </p:cNvPr>
          <p:cNvSpPr txBox="1"/>
          <p:nvPr/>
        </p:nvSpPr>
        <p:spPr>
          <a:xfrm>
            <a:off x="7351762" y="5313945"/>
            <a:ext cx="1784206" cy="646331"/>
          </a:xfrm>
          <a:prstGeom prst="rect">
            <a:avLst/>
          </a:prstGeom>
          <a:noFill/>
        </p:spPr>
        <p:txBody>
          <a:bodyPr wrap="none" rtlCol="0">
            <a:spAutoFit/>
          </a:bodyPr>
          <a:lstStyle/>
          <a:p>
            <a:r>
              <a:rPr lang="en-US"/>
              <a:t>Marianne Cooley</a:t>
            </a:r>
            <a:br>
              <a:rPr lang="en-US"/>
            </a:br>
            <a:r>
              <a:rPr lang="en-US"/>
              <a:t>Select Board</a:t>
            </a:r>
          </a:p>
        </p:txBody>
      </p:sp>
      <p:sp>
        <p:nvSpPr>
          <p:cNvPr id="37" name="TextBox 36">
            <a:extLst>
              <a:ext uri="{FF2B5EF4-FFF2-40B4-BE49-F238E27FC236}">
                <a16:creationId xmlns:a16="http://schemas.microsoft.com/office/drawing/2014/main" id="{698F0D43-DE43-D4B2-C5B1-894B5F77D829}"/>
              </a:ext>
            </a:extLst>
          </p:cNvPr>
          <p:cNvSpPr txBox="1"/>
          <p:nvPr/>
        </p:nvSpPr>
        <p:spPr>
          <a:xfrm>
            <a:off x="3176799" y="5231524"/>
            <a:ext cx="1519968" cy="369332"/>
          </a:xfrm>
          <a:prstGeom prst="rect">
            <a:avLst/>
          </a:prstGeom>
          <a:noFill/>
        </p:spPr>
        <p:txBody>
          <a:bodyPr wrap="none" rtlCol="0">
            <a:spAutoFit/>
          </a:bodyPr>
          <a:lstStyle/>
          <a:p>
            <a:r>
              <a:rPr lang="en-US"/>
              <a:t>Artie Crocker</a:t>
            </a:r>
          </a:p>
        </p:txBody>
      </p:sp>
      <p:sp>
        <p:nvSpPr>
          <p:cNvPr id="38" name="TextBox 37">
            <a:extLst>
              <a:ext uri="{FF2B5EF4-FFF2-40B4-BE49-F238E27FC236}">
                <a16:creationId xmlns:a16="http://schemas.microsoft.com/office/drawing/2014/main" id="{95E0B56C-B1FA-3AF2-CEBD-A23AA7E7FBBF}"/>
              </a:ext>
            </a:extLst>
          </p:cNvPr>
          <p:cNvSpPr txBox="1"/>
          <p:nvPr/>
        </p:nvSpPr>
        <p:spPr>
          <a:xfrm>
            <a:off x="922372" y="5229829"/>
            <a:ext cx="1979388" cy="369332"/>
          </a:xfrm>
          <a:prstGeom prst="rect">
            <a:avLst/>
          </a:prstGeom>
          <a:noFill/>
        </p:spPr>
        <p:txBody>
          <a:bodyPr wrap="none" rtlCol="0">
            <a:spAutoFit/>
          </a:bodyPr>
          <a:lstStyle/>
          <a:p>
            <a:r>
              <a:rPr lang="en-US"/>
              <a:t>Paul </a:t>
            </a:r>
            <a:r>
              <a:rPr lang="en-US" err="1"/>
              <a:t>Delarippa</a:t>
            </a:r>
            <a:r>
              <a:rPr lang="en-US"/>
              <a:t>, MD</a:t>
            </a:r>
          </a:p>
        </p:txBody>
      </p:sp>
    </p:spTree>
    <p:extLst>
      <p:ext uri="{BB962C8B-B14F-4D97-AF65-F5344CB8AC3E}">
        <p14:creationId xmlns:p14="http://schemas.microsoft.com/office/powerpoint/2010/main" val="318451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53DEE7-8789-2982-4C15-2CD9899DDB8E}"/>
              </a:ext>
            </a:extLst>
          </p:cNvPr>
          <p:cNvSpPr>
            <a:spLocks noGrp="1"/>
          </p:cNvSpPr>
          <p:nvPr>
            <p:ph type="title"/>
          </p:nvPr>
        </p:nvSpPr>
        <p:spPr>
          <a:xfrm>
            <a:off x="761996" y="382385"/>
            <a:ext cx="10668004" cy="1113295"/>
          </a:xfrm>
        </p:spPr>
        <p:txBody>
          <a:bodyPr anchor="b">
            <a:normAutofit/>
          </a:bodyPr>
          <a:lstStyle/>
          <a:p>
            <a:pPr algn="ctr"/>
            <a:r>
              <a:rPr lang="en-US"/>
              <a:t>Needham Town Staff</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88EAF0A5-2EEE-6C21-99D4-9DB9F582E6EB}"/>
              </a:ext>
            </a:extLst>
          </p:cNvPr>
          <p:cNvSpPr txBox="1"/>
          <p:nvPr/>
        </p:nvSpPr>
        <p:spPr>
          <a:xfrm>
            <a:off x="4979714" y="4133165"/>
            <a:ext cx="1954238" cy="954107"/>
          </a:xfrm>
          <a:prstGeom prst="rect">
            <a:avLst/>
          </a:prstGeom>
          <a:noFill/>
        </p:spPr>
        <p:txBody>
          <a:bodyPr wrap="square" rtlCol="0">
            <a:spAutoFit/>
          </a:bodyPr>
          <a:lstStyle/>
          <a:p>
            <a:r>
              <a:rPr lang="en-US" sz="1400"/>
              <a:t>Cecilia </a:t>
            </a:r>
            <a:r>
              <a:rPr lang="en-US" sz="1400" err="1"/>
              <a:t>Simchak</a:t>
            </a:r>
            <a:r>
              <a:rPr lang="en-US" sz="1400"/>
              <a:t>,</a:t>
            </a:r>
            <a:br>
              <a:rPr lang="en-US" sz="1400"/>
            </a:br>
            <a:r>
              <a:rPr lang="en-US" sz="1400"/>
              <a:t>Director of Finance/Administration for Public Services</a:t>
            </a:r>
          </a:p>
        </p:txBody>
      </p:sp>
      <p:sp>
        <p:nvSpPr>
          <p:cNvPr id="12" name="TextBox 11">
            <a:extLst>
              <a:ext uri="{FF2B5EF4-FFF2-40B4-BE49-F238E27FC236}">
                <a16:creationId xmlns:a16="http://schemas.microsoft.com/office/drawing/2014/main" id="{DA2439B1-B74C-82E3-9CAE-F8234D1EF7D7}"/>
              </a:ext>
            </a:extLst>
          </p:cNvPr>
          <p:cNvSpPr txBox="1"/>
          <p:nvPr/>
        </p:nvSpPr>
        <p:spPr>
          <a:xfrm>
            <a:off x="2510591" y="4128954"/>
            <a:ext cx="1156086" cy="954107"/>
          </a:xfrm>
          <a:prstGeom prst="rect">
            <a:avLst/>
          </a:prstGeom>
          <a:noFill/>
        </p:spPr>
        <p:txBody>
          <a:bodyPr wrap="none" rtlCol="0">
            <a:spAutoFit/>
          </a:bodyPr>
          <a:lstStyle/>
          <a:p>
            <a:r>
              <a:rPr lang="en-US" sz="1400"/>
              <a:t>Hank Haff, </a:t>
            </a:r>
            <a:br>
              <a:rPr lang="en-US" sz="1400"/>
            </a:br>
            <a:r>
              <a:rPr lang="en-US" sz="1400"/>
              <a:t>Director of</a:t>
            </a:r>
            <a:br>
              <a:rPr lang="en-US" sz="1400"/>
            </a:br>
            <a:r>
              <a:rPr lang="en-US" sz="1400"/>
              <a:t>Design and </a:t>
            </a:r>
            <a:br>
              <a:rPr lang="en-US" sz="1400"/>
            </a:br>
            <a:r>
              <a:rPr lang="en-US" sz="1400"/>
              <a:t>Construction</a:t>
            </a:r>
          </a:p>
        </p:txBody>
      </p:sp>
      <p:sp>
        <p:nvSpPr>
          <p:cNvPr id="13" name="TextBox 12">
            <a:extLst>
              <a:ext uri="{FF2B5EF4-FFF2-40B4-BE49-F238E27FC236}">
                <a16:creationId xmlns:a16="http://schemas.microsoft.com/office/drawing/2014/main" id="{11C1A5BC-0E02-D050-A257-EACAA25E67F1}"/>
              </a:ext>
            </a:extLst>
          </p:cNvPr>
          <p:cNvSpPr txBox="1"/>
          <p:nvPr/>
        </p:nvSpPr>
        <p:spPr>
          <a:xfrm>
            <a:off x="7475005" y="4128954"/>
            <a:ext cx="2100640" cy="954107"/>
          </a:xfrm>
          <a:prstGeom prst="rect">
            <a:avLst/>
          </a:prstGeom>
          <a:noFill/>
        </p:spPr>
        <p:txBody>
          <a:bodyPr wrap="none" rtlCol="0">
            <a:spAutoFit/>
          </a:bodyPr>
          <a:lstStyle/>
          <a:p>
            <a:r>
              <a:rPr lang="en-US" sz="1400"/>
              <a:t>Kathryn Copley,  </a:t>
            </a:r>
            <a:br>
              <a:rPr lang="en-US" sz="1400"/>
            </a:br>
            <a:r>
              <a:rPr lang="en-US" sz="1400"/>
              <a:t>Administrative Specialist, </a:t>
            </a:r>
            <a:br>
              <a:rPr lang="en-US" sz="1400"/>
            </a:br>
            <a:r>
              <a:rPr lang="en-US" sz="1400"/>
              <a:t>Building Design and </a:t>
            </a:r>
            <a:br>
              <a:rPr lang="en-US" sz="1400"/>
            </a:br>
            <a:r>
              <a:rPr lang="en-US" sz="1400"/>
              <a:t>Construction Department</a:t>
            </a:r>
          </a:p>
        </p:txBody>
      </p:sp>
      <p:pic>
        <p:nvPicPr>
          <p:cNvPr id="5" name="Picture 4" descr="A person with long hair&#10;&#10;Description automatically generated with low confidence">
            <a:extLst>
              <a:ext uri="{FF2B5EF4-FFF2-40B4-BE49-F238E27FC236}">
                <a16:creationId xmlns:a16="http://schemas.microsoft.com/office/drawing/2014/main" id="{7712EE97-6C74-323A-DBC5-114A14500B58}"/>
              </a:ext>
            </a:extLst>
          </p:cNvPr>
          <p:cNvPicPr>
            <a:picLocks noChangeAspect="1"/>
          </p:cNvPicPr>
          <p:nvPr/>
        </p:nvPicPr>
        <p:blipFill rotWithShape="1">
          <a:blip r:embed="rId3"/>
          <a:srcRect l="5810" t="7827" r="20906" b="15418"/>
          <a:stretch/>
        </p:blipFill>
        <p:spPr>
          <a:xfrm>
            <a:off x="4761462" y="2012856"/>
            <a:ext cx="1954238" cy="2046804"/>
          </a:xfrm>
          <a:prstGeom prst="rect">
            <a:avLst/>
          </a:prstGeom>
        </p:spPr>
      </p:pic>
      <p:pic>
        <p:nvPicPr>
          <p:cNvPr id="14" name="Picture 13">
            <a:extLst>
              <a:ext uri="{FF2B5EF4-FFF2-40B4-BE49-F238E27FC236}">
                <a16:creationId xmlns:a16="http://schemas.microsoft.com/office/drawing/2014/main" id="{DE2F8EF4-570A-2277-14FA-8D65084E8ACA}"/>
              </a:ext>
            </a:extLst>
          </p:cNvPr>
          <p:cNvPicPr>
            <a:picLocks noChangeAspect="1"/>
          </p:cNvPicPr>
          <p:nvPr/>
        </p:nvPicPr>
        <p:blipFill rotWithShape="1">
          <a:blip r:embed="rId4"/>
          <a:srcRect l="6734" t="14097" r="8848" b="-2513"/>
          <a:stretch/>
        </p:blipFill>
        <p:spPr>
          <a:xfrm>
            <a:off x="2111515" y="2012856"/>
            <a:ext cx="1954238" cy="2046804"/>
          </a:xfrm>
          <a:prstGeom prst="rect">
            <a:avLst/>
          </a:prstGeom>
        </p:spPr>
      </p:pic>
      <p:pic>
        <p:nvPicPr>
          <p:cNvPr id="16" name="Picture 15" descr="A picture containing person, wall, indoor&#10;&#10;Description automatically generated">
            <a:extLst>
              <a:ext uri="{FF2B5EF4-FFF2-40B4-BE49-F238E27FC236}">
                <a16:creationId xmlns:a16="http://schemas.microsoft.com/office/drawing/2014/main" id="{82073BDD-D97C-F3DF-46EB-5D45E8FF1F8D}"/>
              </a:ext>
            </a:extLst>
          </p:cNvPr>
          <p:cNvPicPr>
            <a:picLocks noChangeAspect="1"/>
          </p:cNvPicPr>
          <p:nvPr/>
        </p:nvPicPr>
        <p:blipFill rotWithShape="1">
          <a:blip r:embed="rId5"/>
          <a:srcRect b="22134"/>
          <a:stretch/>
        </p:blipFill>
        <p:spPr>
          <a:xfrm>
            <a:off x="7413657" y="2012855"/>
            <a:ext cx="1976274" cy="2048256"/>
          </a:xfrm>
          <a:prstGeom prst="rect">
            <a:avLst/>
          </a:prstGeom>
        </p:spPr>
      </p:pic>
    </p:spTree>
    <p:extLst>
      <p:ext uri="{BB962C8B-B14F-4D97-AF65-F5344CB8AC3E}">
        <p14:creationId xmlns:p14="http://schemas.microsoft.com/office/powerpoint/2010/main" val="51826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D17F87-FE96-4A5F-83F2-3E87B953B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A5875E-F208-0F78-24FC-5A815817097A}"/>
              </a:ext>
            </a:extLst>
          </p:cNvPr>
          <p:cNvSpPr>
            <a:spLocks noGrp="1"/>
          </p:cNvSpPr>
          <p:nvPr>
            <p:ph type="title"/>
          </p:nvPr>
        </p:nvSpPr>
        <p:spPr>
          <a:xfrm>
            <a:off x="761996" y="666625"/>
            <a:ext cx="10668004" cy="1207892"/>
          </a:xfrm>
        </p:spPr>
        <p:txBody>
          <a:bodyPr anchor="ctr">
            <a:normAutofit/>
          </a:bodyPr>
          <a:lstStyle/>
          <a:p>
            <a:pPr algn="r"/>
            <a:r>
              <a:rPr lang="en-US"/>
              <a:t>Why we are here</a:t>
            </a:r>
          </a:p>
        </p:txBody>
      </p:sp>
      <p:sp>
        <p:nvSpPr>
          <p:cNvPr id="10" name="Rectangle 9">
            <a:extLst>
              <a:ext uri="{FF2B5EF4-FFF2-40B4-BE49-F238E27FC236}">
                <a16:creationId xmlns:a16="http://schemas.microsoft.com/office/drawing/2014/main" id="{9546C973-6034-4DAE-8C50-764E31604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C2ADC72-9292-411C-B17E-1DC83998D3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53659" y="666625"/>
            <a:ext cx="0" cy="1207892"/>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0ED9D3-0196-E104-27AC-B1962F7EBA26}"/>
              </a:ext>
            </a:extLst>
          </p:cNvPr>
          <p:cNvSpPr>
            <a:spLocks noGrp="1"/>
          </p:cNvSpPr>
          <p:nvPr>
            <p:ph idx="1"/>
          </p:nvPr>
        </p:nvSpPr>
        <p:spPr>
          <a:xfrm>
            <a:off x="761996" y="2286001"/>
            <a:ext cx="10668004" cy="3593592"/>
          </a:xfrm>
        </p:spPr>
        <p:txBody>
          <a:bodyPr>
            <a:normAutofit fontScale="85000" lnSpcReduction="20000"/>
          </a:bodyPr>
          <a:lstStyle/>
          <a:p>
            <a:pPr marL="0" indent="0">
              <a:buNone/>
            </a:pPr>
            <a:r>
              <a:rPr lang="en-US" sz="3600" b="0" i="0">
                <a:solidFill>
                  <a:srgbClr val="383838"/>
                </a:solidFill>
                <a:effectLst/>
                <a:latin typeface="Poppins" pitchFamily="2" charset="77"/>
              </a:rPr>
              <a:t>The Climate Action Plan Committee (CAPC) was established to guide the Town in developing a plan that meets or exceeds the State’s climate mitigation and resilience goals.  The Committee will make recommendations to the Select Board on approval of a Climate Action Plan (CAP), and may be asked to continue to serve as an advisory committee to oversee the implementation of the CAP. </a:t>
            </a:r>
            <a:endParaRPr lang="en-US" sz="4000"/>
          </a:p>
        </p:txBody>
      </p:sp>
      <p:sp>
        <p:nvSpPr>
          <p:cNvPr id="7" name="Rectangle 6">
            <a:extLst>
              <a:ext uri="{FF2B5EF4-FFF2-40B4-BE49-F238E27FC236}">
                <a16:creationId xmlns:a16="http://schemas.microsoft.com/office/drawing/2014/main" id="{8410CB99-934D-8BB0-7E28-76BAC1139E7C}"/>
              </a:ext>
            </a:extLst>
          </p:cNvPr>
          <p:cNvSpPr/>
          <p:nvPr/>
        </p:nvSpPr>
        <p:spPr>
          <a:xfrm>
            <a:off x="0" y="6209973"/>
            <a:ext cx="12192000" cy="643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78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4ECDE1-4BDD-730F-00E1-CC060BAC9FEF}"/>
              </a:ext>
            </a:extLst>
          </p:cNvPr>
          <p:cNvSpPr>
            <a:spLocks noGrp="1"/>
          </p:cNvSpPr>
          <p:nvPr>
            <p:ph type="title"/>
          </p:nvPr>
        </p:nvSpPr>
        <p:spPr>
          <a:xfrm>
            <a:off x="761996" y="382385"/>
            <a:ext cx="10668004" cy="1113295"/>
          </a:xfrm>
        </p:spPr>
        <p:txBody>
          <a:bodyPr anchor="b">
            <a:normAutofit/>
          </a:bodyPr>
          <a:lstStyle/>
          <a:p>
            <a:pPr algn="ctr"/>
            <a:r>
              <a:rPr lang="en-US"/>
              <a:t>CAPC Objectives</a:t>
            </a:r>
          </a:p>
        </p:txBody>
      </p:sp>
      <p:sp>
        <p:nvSpPr>
          <p:cNvPr id="3" name="Content Placeholder 2">
            <a:extLst>
              <a:ext uri="{FF2B5EF4-FFF2-40B4-BE49-F238E27FC236}">
                <a16:creationId xmlns:a16="http://schemas.microsoft.com/office/drawing/2014/main" id="{78A41815-1D6D-4675-7020-639FAEC33D40}"/>
              </a:ext>
            </a:extLst>
          </p:cNvPr>
          <p:cNvSpPr>
            <a:spLocks noGrp="1"/>
          </p:cNvSpPr>
          <p:nvPr>
            <p:ph idx="1"/>
          </p:nvPr>
        </p:nvSpPr>
        <p:spPr>
          <a:xfrm>
            <a:off x="499236" y="2030938"/>
            <a:ext cx="11430004" cy="3440539"/>
          </a:xfrm>
        </p:spPr>
        <p:txBody>
          <a:bodyPr>
            <a:noAutofit/>
          </a:bodyPr>
          <a:lstStyle/>
          <a:p>
            <a:pPr>
              <a:lnSpc>
                <a:spcPct val="100000"/>
              </a:lnSpc>
            </a:pPr>
            <a:r>
              <a:rPr lang="en-US" sz="1900" b="1"/>
              <a:t>Definition of the climate action goals </a:t>
            </a:r>
            <a:r>
              <a:rPr lang="en-US" sz="1900"/>
              <a:t>for each decade through 2050, with a focus on the next decade;</a:t>
            </a:r>
          </a:p>
          <a:p>
            <a:pPr>
              <a:lnSpc>
                <a:spcPct val="100000"/>
              </a:lnSpc>
            </a:pPr>
            <a:r>
              <a:rPr lang="en-US" sz="1900" b="1"/>
              <a:t>Strategic</a:t>
            </a:r>
            <a:r>
              <a:rPr lang="en-US" sz="1900"/>
              <a:t> </a:t>
            </a:r>
            <a:r>
              <a:rPr lang="en-US" sz="1900" b="1"/>
              <a:t>options and incentives that seek to overcome barriers </a:t>
            </a:r>
            <a:r>
              <a:rPr lang="en-US" sz="1900"/>
              <a:t>to implementation of climate action goals; </a:t>
            </a:r>
          </a:p>
          <a:p>
            <a:pPr>
              <a:lnSpc>
                <a:spcPct val="100000"/>
              </a:lnSpc>
            </a:pPr>
            <a:r>
              <a:rPr lang="en-US" sz="1900" b="1"/>
              <a:t>Recommendations for any structural changes, resource, or staffing </a:t>
            </a:r>
            <a:r>
              <a:rPr lang="en-US" sz="1900"/>
              <a:t>that would assist in implementation; </a:t>
            </a:r>
          </a:p>
          <a:p>
            <a:pPr>
              <a:lnSpc>
                <a:spcPct val="100000"/>
              </a:lnSpc>
            </a:pPr>
            <a:r>
              <a:rPr lang="en-US" sz="1900" b="1"/>
              <a:t>Actions to protect environmental justice communities </a:t>
            </a:r>
            <a:r>
              <a:rPr lang="en-US" sz="1900"/>
              <a:t>from disproportionate effects of climate change; </a:t>
            </a:r>
          </a:p>
          <a:p>
            <a:pPr>
              <a:lnSpc>
                <a:spcPct val="100000"/>
              </a:lnSpc>
            </a:pPr>
            <a:r>
              <a:rPr lang="en-US" sz="1900"/>
              <a:t>Recommendations for </a:t>
            </a:r>
            <a:r>
              <a:rPr lang="en-US" sz="1900" b="1"/>
              <a:t>implementing the plan across all sectors </a:t>
            </a:r>
            <a:r>
              <a:rPr lang="en-US" sz="1900"/>
              <a:t>of the Town;  </a:t>
            </a:r>
          </a:p>
          <a:p>
            <a:pPr>
              <a:lnSpc>
                <a:spcPct val="100000"/>
              </a:lnSpc>
            </a:pPr>
            <a:r>
              <a:rPr lang="en-US" sz="1900" b="1"/>
              <a:t>Measures that assist in tracking and reporting </a:t>
            </a:r>
            <a:r>
              <a:rPr lang="en-US" sz="1900"/>
              <a:t>Town’s progress towards fulfilling climate action goals; and</a:t>
            </a:r>
          </a:p>
          <a:p>
            <a:pPr>
              <a:lnSpc>
                <a:spcPct val="100000"/>
              </a:lnSpc>
            </a:pPr>
            <a:r>
              <a:rPr lang="en-US" sz="1900" b="1"/>
              <a:t>Funding opportunities </a:t>
            </a:r>
            <a:r>
              <a:rPr lang="en-US" sz="1900"/>
              <a:t>the Town should consider. </a:t>
            </a:r>
          </a:p>
          <a:p>
            <a:pPr>
              <a:lnSpc>
                <a:spcPct val="100000"/>
              </a:lnSpc>
            </a:pPr>
            <a:endParaRPr lang="en-US" sz="1900"/>
          </a:p>
          <a:p>
            <a:pPr>
              <a:lnSpc>
                <a:spcPct val="100000"/>
              </a:lnSpc>
            </a:pPr>
            <a:endParaRPr lang="en-US" sz="190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7652936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97FBF71E37CB44AC4DBA2C28EE6B26" ma:contentTypeVersion="9" ma:contentTypeDescription="Create a new document." ma:contentTypeScope="" ma:versionID="c93c331ab4e1739d8509ebfc72e72556">
  <xsd:schema xmlns:xsd="http://www.w3.org/2001/XMLSchema" xmlns:xs="http://www.w3.org/2001/XMLSchema" xmlns:p="http://schemas.microsoft.com/office/2006/metadata/properties" xmlns:ns2="cf747022-fdc3-40f8-a327-22126944f10c" xmlns:ns3="5b18d087-c3e2-4ca3-bdfc-6a0b8da67a53" targetNamespace="http://schemas.microsoft.com/office/2006/metadata/properties" ma:root="true" ma:fieldsID="11abec63978c5e19b92c0959a68e34f5" ns2:_="" ns3:_="">
    <xsd:import namespace="cf747022-fdc3-40f8-a327-22126944f10c"/>
    <xsd:import namespace="5b18d087-c3e2-4ca3-bdfc-6a0b8da67a5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47022-fdc3-40f8-a327-22126944f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51b29fc-4d21-4ca7-bc78-d36e497b9f2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18d087-c3e2-4ca3-bdfc-6a0b8da67a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b554050-f08e-4f05-b62a-e841d1affd1e}" ma:internalName="TaxCatchAll" ma:showField="CatchAllData" ma:web="5b18d087-c3e2-4ca3-bdfc-6a0b8da67a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747022-fdc3-40f8-a327-22126944f10c">
      <Terms xmlns="http://schemas.microsoft.com/office/infopath/2007/PartnerControls"/>
    </lcf76f155ced4ddcb4097134ff3c332f>
    <TaxCatchAll xmlns="5b18d087-c3e2-4ca3-bdfc-6a0b8da67a53" xsi:nil="true"/>
  </documentManagement>
</p:properties>
</file>

<file path=customXml/itemProps1.xml><?xml version="1.0" encoding="utf-8"?>
<ds:datastoreItem xmlns:ds="http://schemas.openxmlformats.org/officeDocument/2006/customXml" ds:itemID="{DCF79BEE-2FCF-44FC-9C37-2696E491453E}">
  <ds:schemaRefs>
    <ds:schemaRef ds:uri="http://schemas.microsoft.com/sharepoint/v3/contenttype/forms"/>
  </ds:schemaRefs>
</ds:datastoreItem>
</file>

<file path=customXml/itemProps2.xml><?xml version="1.0" encoding="utf-8"?>
<ds:datastoreItem xmlns:ds="http://schemas.openxmlformats.org/officeDocument/2006/customXml" ds:itemID="{5AE88376-6657-4FDA-9A01-89AF2468237F}">
  <ds:schemaRefs>
    <ds:schemaRef ds:uri="5b18d087-c3e2-4ca3-bdfc-6a0b8da67a53"/>
    <ds:schemaRef ds:uri="cf747022-fdc3-40f8-a327-22126944f1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51304D-6E72-47DE-B93B-4E1357BF721D}">
  <ds:schemaRefs>
    <ds:schemaRef ds:uri="5b18d087-c3e2-4ca3-bdfc-6a0b8da67a53"/>
    <ds:schemaRef ds:uri="cf747022-fdc3-40f8-a327-22126944f1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{3ADBE11B-4BC2-1141-A43B-A0D487FE642F}tf10001071</Template>
  <TotalTime>0</TotalTime>
  <Words>6075</Words>
  <Application>Microsoft Macintosh PowerPoint</Application>
  <PresentationFormat>Widescreen</PresentationFormat>
  <Paragraphs>474</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Gill Sans MT</vt:lpstr>
      <vt:lpstr>Impact</vt:lpstr>
      <vt:lpstr>Poppins</vt:lpstr>
      <vt:lpstr>Badge</vt:lpstr>
      <vt:lpstr>Our First Climate Action Plan</vt:lpstr>
      <vt:lpstr>Agenda</vt:lpstr>
      <vt:lpstr>Welcome </vt:lpstr>
      <vt:lpstr>No one is an expert</vt:lpstr>
      <vt:lpstr>You are all experts</vt:lpstr>
      <vt:lpstr>Climate action planning committee</vt:lpstr>
      <vt:lpstr>Needham Town Staff</vt:lpstr>
      <vt:lpstr>Why we are here</vt:lpstr>
      <vt:lpstr>CAPC Objectives</vt:lpstr>
      <vt:lpstr>Timeline</vt:lpstr>
      <vt:lpstr>Progress on sustainability in needham</vt:lpstr>
      <vt:lpstr>Progress on Climate Change in Massachusetts Law</vt:lpstr>
      <vt:lpstr>PowerPoint Presentation</vt:lpstr>
      <vt:lpstr>Resources on Funding</vt:lpstr>
      <vt:lpstr>PowerPoint Presentation</vt:lpstr>
      <vt:lpstr>PowerPoint Presentation</vt:lpstr>
      <vt:lpstr>PowerPoint Presentation</vt:lpstr>
      <vt:lpstr>Working group process overview</vt:lpstr>
      <vt:lpstr>Developing a Climate Action Plan</vt:lpstr>
      <vt:lpstr>PowerPoint Presentation</vt:lpstr>
      <vt:lpstr>Working groups</vt:lpstr>
      <vt:lpstr>Working group Example actions </vt:lpstr>
      <vt:lpstr>Working groups guidance</vt:lpstr>
      <vt:lpstr>Working groups guidance</vt:lpstr>
      <vt:lpstr>MAPC Municipal net zero toolkit</vt:lpstr>
      <vt:lpstr>Existing climate action plans</vt:lpstr>
      <vt:lpstr>SAMPLE FRAMEWORK - For illustration purposes only </vt:lpstr>
      <vt:lpstr>PowerPoint Presentation</vt:lpstr>
      <vt:lpstr>Governance Working Group</vt:lpstr>
      <vt:lpstr>Open meeting laws ensure transparency in the deliberations on which public policy is based</vt:lpstr>
      <vt:lpstr>Working group breakouts</vt:lpstr>
      <vt:lpstr>Final words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Needham’s Climate Action Planning Process</dc:title>
  <dc:creator>Stephen Frail</dc:creator>
  <cp:lastModifiedBy>Stephen Frail</cp:lastModifiedBy>
  <cp:revision>1</cp:revision>
  <cp:lastPrinted>2022-10-17T18:35:26Z</cp:lastPrinted>
  <dcterms:created xsi:type="dcterms:W3CDTF">2022-06-27T00:21:29Z</dcterms:created>
  <dcterms:modified xsi:type="dcterms:W3CDTF">2022-10-18T15:48:40Z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0x010100C497FBF71E37CB44AC4DBA2C28EE6B26</vt:lpwstr>
  </property>
  <property fmtid="{D5CDD505-2E9C-101B-9397-08002B2CF9AE}" pid="3" name="MediaServiceImageTags">
    <vt:lpwstr/>
  </property>
</Properties>
</file>