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045" r:id="rId1"/>
  </p:sldMasterIdLst>
  <p:notesMasterIdLst>
    <p:notesMasterId r:id="rId10"/>
  </p:notesMasterIdLst>
  <p:sldIdLst>
    <p:sldId id="305" r:id="rId2"/>
    <p:sldId id="331" r:id="rId3"/>
    <p:sldId id="332" r:id="rId4"/>
    <p:sldId id="333" r:id="rId5"/>
    <p:sldId id="335" r:id="rId6"/>
    <p:sldId id="338" r:id="rId7"/>
    <p:sldId id="334" r:id="rId8"/>
    <p:sldId id="337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878"/>
    <p:restoredTop sz="94643"/>
  </p:normalViewPr>
  <p:slideViewPr>
    <p:cSldViewPr snapToGrid="0" snapToObjects="1">
      <p:cViewPr varScale="1">
        <p:scale>
          <a:sx n="120" d="100"/>
          <a:sy n="120" d="100"/>
        </p:scale>
        <p:origin x="872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AA3B5C-05B1-0244-888A-7E4B3BE12AAC}" type="datetimeFigureOut">
              <a:rPr lang="en-US" smtClean="0"/>
              <a:t>3/28/23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689F21-79D2-F142-B6D2-3D3E115C20C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653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1689F21-79D2-F142-B6D2-3D3E115C20C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2585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ED27CB-F86D-2240-8E25-65D4683ADF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E8828FF-6EEA-6940-9490-853624D237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39DD32-8680-AD40-9EFB-53F5F05C26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7CEF83-60FD-5546-9CE1-1E2C5A789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817E25-98B9-224E-8C50-D0229DD4BF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0846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BE59C6-334F-304B-97D5-20B94F4CE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1C3F0C-41CE-E848-A1AF-FF5C68E325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689447-4708-A545-847F-12BDD3F0AD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B6ED-038D-E049-AA0B-C9C436B5009A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4272F7-3728-7145-BB80-8D2CBB911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379D9BB-6FFF-0043-85C7-1FF7121425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1646-8EB1-F84D-B027-6EFBC263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6312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55FA366-9175-764A-B93C-A5B60934DC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52F33BD-40DC-F848-98A3-85B7987A66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7748B1-2C60-FE48-8DEF-11A9A1CD5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B6ED-038D-E049-AA0B-C9C436B5009A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270BAAD-23E2-BA4E-BDB9-14652AE26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4186D6-DBB6-C447-8555-DA02D99AAC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1646-8EB1-F84D-B027-6EFBC263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695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D598EE-AF9C-064C-A9B8-3E3F354284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9D90F5-5259-0B4A-8296-7B6A4604B0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7F65-BE23-D846-9861-C783BCD6B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B6ED-038D-E049-AA0B-C9C436B5009A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472EDE-5AD4-D24B-A133-1E30E7EB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C5F8CE-9645-1F46-8F99-E575C57AB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1646-8EB1-F84D-B027-6EFBC263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90695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B1C00-697C-4B4B-892A-0EB54E3ACD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490ED9-926C-A14A-BDDC-D9612C616E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028C0-29D6-144D-8A2C-74C19EEE4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115196-1C6F-4784-83AC-30756D8F10B3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6EF64E3-8C88-0748-9118-36B1AB93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B17B94-FAF7-5E42-9874-D17CE5BE1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E63A33-8271-4DD0-9C48-789913D7C11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169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22648F-6453-C04E-8E99-948453CF7C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E0AB0B-2704-BD40-A905-2DB688921EC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A0F3224-EBAF-3942-8AFF-B87E3B1787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AB1EF9-A0C1-EF49-A0D5-DF8148A7A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B6ED-038D-E049-AA0B-C9C436B5009A}" type="datetimeFigureOut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1AE99C0-EB84-5A40-85CD-4162362A7A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C473D3B-7E76-FA45-BE4F-F54A3D4D60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1646-8EB1-F84D-B027-6EFBC263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6952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0A68FB-9271-3A41-94BC-94EF5456E1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8ABFAF-9271-EE4B-B60A-8842D1E903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592FEF-4B2E-4E43-A084-EFD1513C59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D66D430-7083-7349-9008-CE1FC04C616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05F18A-F872-1C4F-BBD7-84CB02B6388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3DB356-8C7C-074B-95D5-C8C45CDD53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B6ED-038D-E049-AA0B-C9C436B5009A}" type="datetimeFigureOut">
              <a:rPr lang="en-US" smtClean="0"/>
              <a:t>3/28/23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B776E5A-1C64-E241-B009-96A6F6A6A0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740225B-73B5-1646-A885-1D9C1FD1E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1646-8EB1-F84D-B027-6EFBC263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90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B78FF-CA99-1F47-A972-2008A09E5D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7C484A5-875B-E748-9CFF-0C1B991E71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B6ED-038D-E049-AA0B-C9C436B5009A}" type="datetimeFigureOut">
              <a:rPr lang="en-US" smtClean="0"/>
              <a:t>3/28/23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A70D9D8-8459-604D-8CC0-4604FA151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C920AF8-43B7-6346-9612-C9310C6061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1646-8EB1-F84D-B027-6EFBC263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047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62B640E-9052-1F4B-BD1D-3715D00866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B6ED-038D-E049-AA0B-C9C436B5009A}" type="datetimeFigureOut">
              <a:rPr lang="en-US" smtClean="0"/>
              <a:t>3/28/23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2B04D-5B9D-F443-A23B-7E80CA1412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324B7A-15F5-8944-A3EA-377500C17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1646-8EB1-F84D-B027-6EFBC263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45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64D809-BE83-7942-AFB8-80F42F7A30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0A7A78-969D-1647-B86D-B94776F1EE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50F92F0-F471-354A-972E-312FC0DB2F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E555D47-DF7A-7648-90F7-0F4D385287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B6ED-038D-E049-AA0B-C9C436B5009A}" type="datetimeFigureOut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689139-4064-A64F-BEA8-04A94FB436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0B39FC5-386C-574D-A6DF-CE61257AC6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1646-8EB1-F84D-B027-6EFBC263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4539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6E5F9-0435-8D4A-80E8-704A77D54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86A1BD7-FF45-4740-94F0-9301C6F0025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D1DFA18-744D-F94A-AFD9-13A7925681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2EF8334-8E06-054E-87DC-D6713EB255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D0B6ED-038D-E049-AA0B-C9C436B5009A}" type="datetimeFigureOut">
              <a:rPr lang="en-US" smtClean="0"/>
              <a:t>3/28/23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AD067D-9E89-7F45-AFB8-E492E49F3F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93896E-1211-344A-AFE8-86B75A70C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301646-8EB1-F84D-B027-6EFBC263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9512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1186BCA-58B4-B54D-A544-3015EDDA1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F45E88-94BA-CE4F-BC82-FC94422816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9099D7-8B52-F64B-85D9-5BC0A042DE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D0B6ED-038D-E049-AA0B-C9C436B5009A}" type="datetimeFigureOut">
              <a:rPr lang="en-US" smtClean="0"/>
              <a:t>3/28/23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5AA86C-0F57-3241-9E8E-0A3102543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D5E2AB-90D1-7243-B0E2-0290C04FB56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301646-8EB1-F84D-B027-6EFBC263F1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2028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6" r:id="rId1"/>
    <p:sldLayoutId id="2147484047" r:id="rId2"/>
    <p:sldLayoutId id="2147484048" r:id="rId3"/>
    <p:sldLayoutId id="2147484049" r:id="rId4"/>
    <p:sldLayoutId id="2147484050" r:id="rId5"/>
    <p:sldLayoutId id="2147484051" r:id="rId6"/>
    <p:sldLayoutId id="2147484052" r:id="rId7"/>
    <p:sldLayoutId id="2147484053" r:id="rId8"/>
    <p:sldLayoutId id="2147484054" r:id="rId9"/>
    <p:sldLayoutId id="2147484055" r:id="rId10"/>
    <p:sldLayoutId id="2147484056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393" y="158750"/>
            <a:ext cx="921799" cy="7796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18442" y="257145"/>
            <a:ext cx="2671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Planning Board</a:t>
            </a:r>
          </a:p>
          <a:p>
            <a:pPr algn="ctr"/>
            <a:r>
              <a:rPr lang="en-US" b="1" dirty="0"/>
              <a:t>Public Hearing </a:t>
            </a:r>
          </a:p>
          <a:p>
            <a:pPr algn="ctr"/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66890" y="292100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3/7/23</a:t>
            </a:r>
          </a:p>
          <a:p>
            <a:pPr algn="ctr"/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21879" y="1193783"/>
            <a:ext cx="6110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Accessory Dwelling Units</a:t>
            </a:r>
          </a:p>
        </p:txBody>
      </p:sp>
      <p:pic>
        <p:nvPicPr>
          <p:cNvPr id="1026" name="Picture 2" descr="Illustration depicting various types of accessory dwelling units.">
            <a:extLst>
              <a:ext uri="{FF2B5EF4-FFF2-40B4-BE49-F238E27FC236}">
                <a16:creationId xmlns:a16="http://schemas.microsoft.com/office/drawing/2014/main" id="{8E5D1A28-3CA5-9240-BD0E-C28037BEF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0225" y="1884901"/>
            <a:ext cx="4358167" cy="43581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AF9647-3335-B647-BFC3-E4E7968A8940}"/>
              </a:ext>
            </a:extLst>
          </p:cNvPr>
          <p:cNvSpPr txBox="1"/>
          <p:nvPr/>
        </p:nvSpPr>
        <p:spPr>
          <a:xfrm>
            <a:off x="3724778" y="6349411"/>
            <a:ext cx="1249060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" dirty="0">
                <a:solidFill>
                  <a:schemeClr val="accent2">
                    <a:lumMod val="20000"/>
                    <a:lumOff val="80000"/>
                  </a:schemeClr>
                </a:solidFill>
              </a:rPr>
              <a:t>Photo credit: APA 2023</a:t>
            </a:r>
          </a:p>
        </p:txBody>
      </p:sp>
    </p:spTree>
    <p:extLst>
      <p:ext uri="{BB962C8B-B14F-4D97-AF65-F5344CB8AC3E}">
        <p14:creationId xmlns:p14="http://schemas.microsoft.com/office/powerpoint/2010/main" val="29836832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5393" y="158750"/>
            <a:ext cx="921799" cy="77968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/>
          <p:cNvSpPr txBox="1"/>
          <p:nvPr/>
        </p:nvSpPr>
        <p:spPr>
          <a:xfrm>
            <a:off x="518442" y="257145"/>
            <a:ext cx="2671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Planning Board</a:t>
            </a:r>
          </a:p>
          <a:p>
            <a:pPr algn="ctr"/>
            <a:r>
              <a:rPr lang="en-US" b="1" dirty="0"/>
              <a:t>Public Hearing </a:t>
            </a:r>
          </a:p>
          <a:p>
            <a:pPr algn="ctr"/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66890" y="292100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3/7/23</a:t>
            </a:r>
          </a:p>
          <a:p>
            <a:pPr algn="ctr"/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321879" y="1193783"/>
            <a:ext cx="61102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tx2"/>
                </a:solidFill>
              </a:rPr>
              <a:t>Accessory Dwelling Units</a:t>
            </a:r>
          </a:p>
        </p:txBody>
      </p:sp>
      <p:graphicFrame>
        <p:nvGraphicFramePr>
          <p:cNvPr id="10" name="Table 10">
            <a:extLst>
              <a:ext uri="{FF2B5EF4-FFF2-40B4-BE49-F238E27FC236}">
                <a16:creationId xmlns:a16="http://schemas.microsoft.com/office/drawing/2014/main" id="{16BB1782-83A9-B644-B154-5897720690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801521"/>
              </p:ext>
            </p:extLst>
          </p:nvPr>
        </p:nvGraphicFramePr>
        <p:xfrm>
          <a:off x="1389321" y="2147890"/>
          <a:ext cx="6096000" cy="2357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99835203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842399946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134991789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Current Condition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Proposed Condition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0639822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Size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 to 850 sf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Up to 900 sf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04961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Attached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By special permit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By right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847153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Detached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By special permit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19132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Access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Limited family and caregivers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Expanded family and caregivers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19905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Tenancy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Yes, &lt; 12 </a:t>
                      </a:r>
                      <a:r>
                        <a:rPr lang="en-US" dirty="0" err="1"/>
                        <a:t>mo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68149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56933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442" y="257145"/>
            <a:ext cx="2671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Planning Board</a:t>
            </a:r>
          </a:p>
          <a:p>
            <a:pPr algn="ctr"/>
            <a:r>
              <a:rPr lang="en-US" b="1" dirty="0"/>
              <a:t>Public Hearing </a:t>
            </a:r>
          </a:p>
          <a:p>
            <a:pPr algn="ctr"/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66890" y="292100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3/7/23</a:t>
            </a:r>
          </a:p>
          <a:p>
            <a:pPr algn="ctr"/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EC7F27-2E44-AE4E-A37B-BB8E10E4EB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46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03934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442" y="257145"/>
            <a:ext cx="2671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Planning Board</a:t>
            </a:r>
          </a:p>
          <a:p>
            <a:pPr algn="ctr"/>
            <a:r>
              <a:rPr lang="en-US" b="1" dirty="0"/>
              <a:t>Public Hearing </a:t>
            </a:r>
          </a:p>
          <a:p>
            <a:pPr algn="ctr"/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66890" y="292100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3/7/23</a:t>
            </a:r>
          </a:p>
          <a:p>
            <a:pPr algn="ctr"/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9799A5-FC9C-584C-ABE6-CFBFB53909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941" y="170121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8658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442" y="257145"/>
            <a:ext cx="2671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Planning Board</a:t>
            </a:r>
          </a:p>
          <a:p>
            <a:pPr algn="ctr"/>
            <a:r>
              <a:rPr lang="en-US" b="1" dirty="0"/>
              <a:t>Public Hearing </a:t>
            </a:r>
          </a:p>
          <a:p>
            <a:pPr algn="ctr"/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66890" y="292100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3/7/23</a:t>
            </a:r>
          </a:p>
          <a:p>
            <a:pPr algn="ctr"/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5632606-6F21-EE4A-B205-691C73DD8C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76863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442" y="257145"/>
            <a:ext cx="2671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Planning Board</a:t>
            </a:r>
          </a:p>
          <a:p>
            <a:pPr algn="ctr"/>
            <a:r>
              <a:rPr lang="en-US" b="1" dirty="0"/>
              <a:t>Public Hearing </a:t>
            </a:r>
          </a:p>
          <a:p>
            <a:pPr algn="ctr"/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66890" y="292100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3/7/23</a:t>
            </a:r>
          </a:p>
          <a:p>
            <a:pPr algn="ctr"/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E5F3EE7-049C-194F-956C-0ABB034C1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5075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442" y="257145"/>
            <a:ext cx="2671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Planning Board</a:t>
            </a:r>
          </a:p>
          <a:p>
            <a:pPr algn="ctr"/>
            <a:r>
              <a:rPr lang="en-US" b="1" dirty="0"/>
              <a:t>Public Hearing </a:t>
            </a:r>
          </a:p>
          <a:p>
            <a:pPr algn="ctr"/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66890" y="292100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3/7/23</a:t>
            </a:r>
          </a:p>
          <a:p>
            <a:pPr algn="ctr"/>
            <a:endParaRPr lang="en-US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555DECD-204F-EE4A-9EE1-CD0BDBE34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2408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18442" y="257145"/>
            <a:ext cx="26713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/>
              <a:t>Planning Board</a:t>
            </a:r>
          </a:p>
          <a:p>
            <a:pPr algn="ctr"/>
            <a:r>
              <a:rPr lang="en-US" b="1" dirty="0"/>
              <a:t>Public Hearing </a:t>
            </a:r>
          </a:p>
          <a:p>
            <a:pPr algn="ctr"/>
            <a:endParaRPr lang="en-US" sz="20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7166890" y="292100"/>
            <a:ext cx="90281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u="sng" dirty="0"/>
              <a:t>3/7/23</a:t>
            </a:r>
          </a:p>
          <a:p>
            <a:pPr algn="ctr"/>
            <a:endParaRPr lang="en-US" b="1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E105119-0F9F-0D45-9A55-C4085CB34C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4470" y="0"/>
            <a:ext cx="88750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73817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91097</TotalTime>
  <Words>92</Words>
  <Application>Microsoft Macintosh PowerPoint</Application>
  <PresentationFormat>On-screen Show (4:3)</PresentationFormat>
  <Paragraphs>45</Paragraphs>
  <Slides>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Compass Content, LLC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Adam Block</dc:creator>
  <cp:lastModifiedBy>Adam Block</cp:lastModifiedBy>
  <cp:revision>101</cp:revision>
  <dcterms:created xsi:type="dcterms:W3CDTF">2020-09-24T15:01:30Z</dcterms:created>
  <dcterms:modified xsi:type="dcterms:W3CDTF">2023-03-28T18:06:03Z</dcterms:modified>
</cp:coreProperties>
</file>