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8"/>
  </p:notesMasterIdLst>
  <p:handoutMasterIdLst>
    <p:handoutMasterId r:id="rId29"/>
  </p:handoutMasterIdLst>
  <p:sldIdLst>
    <p:sldId id="256" r:id="rId5"/>
    <p:sldId id="277" r:id="rId6"/>
    <p:sldId id="291" r:id="rId7"/>
    <p:sldId id="293" r:id="rId8"/>
    <p:sldId id="292" r:id="rId9"/>
    <p:sldId id="294" r:id="rId10"/>
    <p:sldId id="296" r:id="rId11"/>
    <p:sldId id="295" r:id="rId12"/>
    <p:sldId id="297" r:id="rId13"/>
    <p:sldId id="298" r:id="rId14"/>
    <p:sldId id="299" r:id="rId15"/>
    <p:sldId id="300" r:id="rId16"/>
    <p:sldId id="301" r:id="rId17"/>
    <p:sldId id="302" r:id="rId18"/>
    <p:sldId id="303" r:id="rId19"/>
    <p:sldId id="304" r:id="rId20"/>
    <p:sldId id="306" r:id="rId21"/>
    <p:sldId id="305" r:id="rId22"/>
    <p:sldId id="308" r:id="rId23"/>
    <p:sldId id="309" r:id="rId24"/>
    <p:sldId id="310" r:id="rId25"/>
    <p:sldId id="311" r:id="rId26"/>
    <p:sldId id="27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144" userDrawn="1">
          <p15:clr>
            <a:srgbClr val="A4A3A4"/>
          </p15:clr>
        </p15:guide>
        <p15:guide id="3" orient="horz" pos="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 id="3" name="Cyndi Roy Gonzalez" initials="CRG" lastIdx="1" clrIdx="2">
    <p:extLst>
      <p:ext uri="{19B8F6BF-5375-455C-9EA6-DF929625EA0E}">
        <p15:presenceInfo xmlns:p15="http://schemas.microsoft.com/office/powerpoint/2012/main" userId="S::croygonzalez@needhamma.gov::33f6dd8a-d518-49a6-8659-1389f00f2e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398C55-12B0-40EA-A03C-BE54A9492A5E}" v="67" dt="2022-07-19T21:27:44.3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3215" autoAdjust="0"/>
  </p:normalViewPr>
  <p:slideViewPr>
    <p:cSldViewPr snapToGrid="0">
      <p:cViewPr varScale="1">
        <p:scale>
          <a:sx n="78" d="100"/>
          <a:sy n="78" d="100"/>
        </p:scale>
        <p:origin x="77" y="235"/>
      </p:cViewPr>
      <p:guideLst>
        <p:guide orient="horz" pos="792"/>
        <p:guide pos="3144"/>
        <p:guide orient="horz" pos="960"/>
      </p:guideLst>
    </p:cSldViewPr>
  </p:slideViewPr>
  <p:notesTextViewPr>
    <p:cViewPr>
      <p:scale>
        <a:sx n="1" d="1"/>
        <a:sy n="1" d="1"/>
      </p:scale>
      <p:origin x="0" y="0"/>
    </p:cViewPr>
  </p:notesTextViewPr>
  <p:sorterViewPr>
    <p:cViewPr varScale="1">
      <p:scale>
        <a:sx n="1" d="1"/>
        <a:sy n="1" d="1"/>
      </p:scale>
      <p:origin x="0" y="0"/>
    </p:cViewPr>
  </p:sorterViewPr>
  <p:notesViewPr>
    <p:cSldViewPr snapToGrid="0" showGuides="1">
      <p:cViewPr varScale="1">
        <p:scale>
          <a:sx n="48" d="100"/>
          <a:sy n="48" d="100"/>
        </p:scale>
        <p:origin x="1836"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5/10/relationships/revisionInfo" Target="revisionInfo.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Sheet1!$A$2:$A$5</c:f>
              <c:strCache>
                <c:ptCount val="4"/>
                <c:pt idx="0">
                  <c:v>Another Person</c:v>
                </c:pt>
                <c:pt idx="1">
                  <c:v>Someone in Family</c:v>
                </c:pt>
                <c:pt idx="2">
                  <c:v>You personally</c:v>
                </c:pt>
                <c:pt idx="3">
                  <c:v>Did not worry</c:v>
                </c:pt>
              </c:strCache>
            </c:strRef>
          </c:cat>
          <c:val>
            <c:numRef>
              <c:f>Sheet1!$B$2:$B$5</c:f>
              <c:numCache>
                <c:formatCode>0%</c:formatCode>
                <c:ptCount val="4"/>
                <c:pt idx="0">
                  <c:v>0.19</c:v>
                </c:pt>
                <c:pt idx="1">
                  <c:v>0.08</c:v>
                </c:pt>
                <c:pt idx="2">
                  <c:v>7.0000000000000007E-2</c:v>
                </c:pt>
                <c:pt idx="3">
                  <c:v>0.66</c:v>
                </c:pt>
              </c:numCache>
            </c:numRef>
          </c:val>
          <c:extLst>
            <c:ext xmlns:c16="http://schemas.microsoft.com/office/drawing/2014/chart" uri="{C3380CC4-5D6E-409C-BE32-E72D297353CC}">
              <c16:uniqueId val="{00000000-38A2-45C1-9999-A26243E417A3}"/>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AE72A9-67A2-4FB1-BBF6-740F2C2EAA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127B748C-466C-45D8-970C-D4FB4FE80C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8ABBF3-49A8-4B3F-9773-22E67695BB12}" type="datetimeFigureOut">
              <a:rPr lang="en-US" smtClean="0"/>
              <a:t>7/26/2022</a:t>
            </a:fld>
            <a:endParaRPr lang="en-US" dirty="0"/>
          </a:p>
        </p:txBody>
      </p:sp>
      <p:sp>
        <p:nvSpPr>
          <p:cNvPr id="4" name="Footer Placeholder 3">
            <a:extLst>
              <a:ext uri="{FF2B5EF4-FFF2-40B4-BE49-F238E27FC236}">
                <a16:creationId xmlns:a16="http://schemas.microsoft.com/office/drawing/2014/main" id="{EAA8C23F-271A-4B7C-87EC-108046165C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3E7ABF6-4152-4126-AC20-23B44A3111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EB6193-5AA7-489B-8575-00593FC261DE}" type="slidenum">
              <a:rPr lang="en-US" smtClean="0"/>
              <a:t>‹#›</a:t>
            </a:fld>
            <a:endParaRPr lang="en-US" dirty="0"/>
          </a:p>
        </p:txBody>
      </p:sp>
    </p:spTree>
    <p:extLst>
      <p:ext uri="{BB962C8B-B14F-4D97-AF65-F5344CB8AC3E}">
        <p14:creationId xmlns:p14="http://schemas.microsoft.com/office/powerpoint/2010/main" val="1305405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AAC2B-A50D-4386-849A-6B59FB991B4C}" type="datetimeFigureOut">
              <a:rPr lang="en-US" smtClean="0"/>
              <a:t>7/26/2022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895658-EA1F-4910-80AB-4DA76E167475}" type="slidenum">
              <a:rPr lang="en-US" smtClean="0"/>
              <a:t>‹#›</a:t>
            </a:fld>
            <a:endParaRPr lang="en-US" dirty="0"/>
          </a:p>
        </p:txBody>
      </p:sp>
    </p:spTree>
    <p:extLst>
      <p:ext uri="{BB962C8B-B14F-4D97-AF65-F5344CB8AC3E}">
        <p14:creationId xmlns:p14="http://schemas.microsoft.com/office/powerpoint/2010/main" val="3414773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Master" Target="../slideMasters/slideMaster1.xml"/><Relationship Id="rId5" Type="http://schemas.openxmlformats.org/officeDocument/2006/relationships/image" Target="../media/image20.svg"/><Relationship Id="rId4" Type="http://schemas.openxmlformats.org/officeDocument/2006/relationships/image" Target="../media/image19.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3.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5.svg"/><Relationship Id="rId4" Type="http://schemas.openxmlformats.org/officeDocument/2006/relationships/image" Target="../media/image1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1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4.svg"/><Relationship Id="rId12"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3.png"/><Relationship Id="rId11" Type="http://schemas.openxmlformats.org/officeDocument/2006/relationships/image" Target="../media/image2.svg"/><Relationship Id="rId5" Type="http://schemas.openxmlformats.org/officeDocument/2006/relationships/image" Target="../media/image13.svg"/><Relationship Id="rId10" Type="http://schemas.openxmlformats.org/officeDocument/2006/relationships/image" Target="../media/image1.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344" name="Rectangle 343">
            <a:extLst>
              <a:ext uri="{FF2B5EF4-FFF2-40B4-BE49-F238E27FC236}">
                <a16:creationId xmlns:a16="http://schemas.microsoft.com/office/drawing/2014/main" id="{0685D98A-CA5A-4C48-9AEB-4C1A201237A1}"/>
              </a:ext>
            </a:extLst>
          </p:cNvPr>
          <p:cNvSpPr/>
          <p:nvPr userDrawn="1"/>
        </p:nvSpPr>
        <p:spPr>
          <a:xfrm>
            <a:off x="2021206" y="4828032"/>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6084664" y="1122363"/>
            <a:ext cx="5486400" cy="2387600"/>
          </a:xfrm>
        </p:spPr>
        <p:txBody>
          <a:bodyPr anchor="b"/>
          <a:lstStyle>
            <a:lvl1pPr algn="l">
              <a:defRPr sz="6000" cap="all" baseline="0">
                <a:solidFill>
                  <a:schemeClr val="tx2"/>
                </a:solidFill>
              </a:defRPr>
            </a:lvl1pPr>
          </a:lstStyle>
          <a:p>
            <a:r>
              <a:rPr lang="en-US" dirty="0"/>
              <a:t>Click to add title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p:nvPr>
        </p:nvSpPr>
        <p:spPr>
          <a:xfrm>
            <a:off x="6080759" y="3602038"/>
            <a:ext cx="5486400" cy="1655762"/>
          </a:xfrm>
        </p:spPr>
        <p:txBody>
          <a:bodyPr>
            <a:normAutofit/>
          </a:bodyPr>
          <a:lstStyle>
            <a:lvl1pPr marL="0" indent="0" algn="l">
              <a:lnSpc>
                <a:spcPts val="2800"/>
              </a:lnSpc>
              <a:spcBef>
                <a:spcPts val="0"/>
              </a:spcBef>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FE209C12-0CED-4CD5-B463-885A793CC25E}"/>
              </a:ext>
            </a:extLst>
          </p:cNvPr>
          <p:cNvSpPr>
            <a:spLocks noGrp="1"/>
          </p:cNvSpPr>
          <p:nvPr>
            <p:ph type="ftr" sz="quarter" idx="11"/>
          </p:nvPr>
        </p:nvSpPr>
        <p:spPr>
          <a:xfrm>
            <a:off x="8727198" y="6355080"/>
            <a:ext cx="2286000" cy="365125"/>
          </a:xfrm>
        </p:spPr>
        <p:txBody>
          <a:bodyPr/>
          <a:lstStyle>
            <a:lvl1pPr>
              <a:defRPr>
                <a:solidFill>
                  <a:schemeClr val="bg1"/>
                </a:solidFill>
              </a:defRPr>
            </a:lvl1pPr>
          </a:lstStyle>
          <a:p>
            <a:r>
              <a:rPr lang="en-US" dirty="0"/>
              <a:t>Pitch deck title</a:t>
            </a:r>
          </a:p>
        </p:txBody>
      </p:sp>
      <p:sp>
        <p:nvSpPr>
          <p:cNvPr id="6" name="Slide Number Placeholder 5">
            <a:extLst>
              <a:ext uri="{FF2B5EF4-FFF2-40B4-BE49-F238E27FC236}">
                <a16:creationId xmlns:a16="http://schemas.microsoft.com/office/drawing/2014/main" id="{1A8F03DA-3AA9-44AC-8E2B-D53B8EBEA402}"/>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
        <p:nvSpPr>
          <p:cNvPr id="10" name="Rectangle 9">
            <a:extLst>
              <a:ext uri="{FF2B5EF4-FFF2-40B4-BE49-F238E27FC236}">
                <a16:creationId xmlns:a16="http://schemas.microsoft.com/office/drawing/2014/main" id="{A1F97041-3EE3-4F17-990B-3AC264934EF0}"/>
              </a:ext>
            </a:extLst>
          </p:cNvPr>
          <p:cNvSpPr/>
          <p:nvPr userDrawn="1"/>
        </p:nvSpPr>
        <p:spPr>
          <a:xfrm>
            <a:off x="0" y="0"/>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2457970" y="1686431"/>
            <a:ext cx="1828800" cy="1828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5502070B-3F7D-436A-849C-FB64175E8B45}"/>
              </a:ext>
            </a:extLst>
          </p:cNvPr>
          <p:cNvSpPr/>
          <p:nvPr userDrawn="1"/>
        </p:nvSpPr>
        <p:spPr>
          <a:xfrm>
            <a:off x="0" y="6108192"/>
            <a:ext cx="2029968" cy="7498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9">
            <a:extLst>
              <a:ext uri="{FF2B5EF4-FFF2-40B4-BE49-F238E27FC236}">
                <a16:creationId xmlns:a16="http://schemas.microsoft.com/office/drawing/2014/main" id="{675AAC8A-F8AB-44A3-9748-96464E9E0B6B}"/>
              </a:ext>
            </a:extLst>
          </p:cNvPr>
          <p:cNvSpPr/>
          <p:nvPr userDrawn="1"/>
        </p:nvSpPr>
        <p:spPr>
          <a:xfrm>
            <a:off x="4054172" y="4069080"/>
            <a:ext cx="2788920" cy="2788920"/>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6" name="Group 115">
            <a:extLst>
              <a:ext uri="{FF2B5EF4-FFF2-40B4-BE49-F238E27FC236}">
                <a16:creationId xmlns:a16="http://schemas.microsoft.com/office/drawing/2014/main" id="{AC3F6810-4D95-4C6E-A30A-459BAD7510FE}"/>
              </a:ext>
            </a:extLst>
          </p:cNvPr>
          <p:cNvGrpSpPr/>
          <p:nvPr userDrawn="1"/>
        </p:nvGrpSpPr>
        <p:grpSpPr>
          <a:xfrm>
            <a:off x="23853" y="2101527"/>
            <a:ext cx="1920240" cy="1920240"/>
            <a:chOff x="5361924" y="7472790"/>
            <a:chExt cx="1828800" cy="1828800"/>
          </a:xfrm>
        </p:grpSpPr>
        <p:grpSp>
          <p:nvGrpSpPr>
            <p:cNvPr id="115" name="Group 114">
              <a:extLst>
                <a:ext uri="{FF2B5EF4-FFF2-40B4-BE49-F238E27FC236}">
                  <a16:creationId xmlns:a16="http://schemas.microsoft.com/office/drawing/2014/main" id="{81973B3A-7185-45FB-A2E6-A7BDE6414DF3}"/>
                </a:ext>
              </a:extLst>
            </p:cNvPr>
            <p:cNvGrpSpPr/>
            <p:nvPr userDrawn="1"/>
          </p:nvGrpSpPr>
          <p:grpSpPr>
            <a:xfrm>
              <a:off x="5361924" y="7472790"/>
              <a:ext cx="1828800" cy="1828800"/>
              <a:chOff x="5361924" y="7472790"/>
              <a:chExt cx="1828800" cy="1828800"/>
            </a:xfrm>
          </p:grpSpPr>
          <p:grpSp>
            <p:nvGrpSpPr>
              <p:cNvPr id="99" name="Group 98">
                <a:extLst>
                  <a:ext uri="{FF2B5EF4-FFF2-40B4-BE49-F238E27FC236}">
                    <a16:creationId xmlns:a16="http://schemas.microsoft.com/office/drawing/2014/main" id="{DACFFF66-0600-406E-AF42-9FD8E8EDB397}"/>
                  </a:ext>
                </a:extLst>
              </p:cNvPr>
              <p:cNvGrpSpPr/>
              <p:nvPr userDrawn="1"/>
            </p:nvGrpSpPr>
            <p:grpSpPr>
              <a:xfrm>
                <a:off x="5361924" y="7472790"/>
                <a:ext cx="1828800" cy="1828800"/>
                <a:chOff x="5388428" y="7173291"/>
                <a:chExt cx="1828800" cy="1828800"/>
              </a:xfrm>
            </p:grpSpPr>
            <p:grpSp>
              <p:nvGrpSpPr>
                <p:cNvPr id="96" name="Group 95">
                  <a:extLst>
                    <a:ext uri="{FF2B5EF4-FFF2-40B4-BE49-F238E27FC236}">
                      <a16:creationId xmlns:a16="http://schemas.microsoft.com/office/drawing/2014/main" id="{9411687D-2631-487B-AEAB-39750C9E52BF}"/>
                    </a:ext>
                  </a:extLst>
                </p:cNvPr>
                <p:cNvGrpSpPr/>
                <p:nvPr userDrawn="1"/>
              </p:nvGrpSpPr>
              <p:grpSpPr>
                <a:xfrm>
                  <a:off x="5388428" y="7173291"/>
                  <a:ext cx="1828800" cy="1828800"/>
                  <a:chOff x="5388428" y="7173291"/>
                  <a:chExt cx="1828800" cy="1828800"/>
                </a:xfrm>
              </p:grpSpPr>
              <p:grpSp>
                <p:nvGrpSpPr>
                  <p:cNvPr id="90" name="Group 89">
                    <a:extLst>
                      <a:ext uri="{FF2B5EF4-FFF2-40B4-BE49-F238E27FC236}">
                        <a16:creationId xmlns:a16="http://schemas.microsoft.com/office/drawing/2014/main" id="{4BDDEAF6-0726-4BF4-96D7-EBA489ABF3E5}"/>
                      </a:ext>
                    </a:extLst>
                  </p:cNvPr>
                  <p:cNvGrpSpPr/>
                  <p:nvPr userDrawn="1"/>
                </p:nvGrpSpPr>
                <p:grpSpPr>
                  <a:xfrm>
                    <a:off x="5388428" y="7173291"/>
                    <a:ext cx="1828800" cy="1828800"/>
                    <a:chOff x="5579044" y="7049770"/>
                    <a:chExt cx="1828800" cy="1828800"/>
                  </a:xfrm>
                </p:grpSpPr>
                <p:grpSp>
                  <p:nvGrpSpPr>
                    <p:cNvPr id="89" name="Group 88">
                      <a:extLst>
                        <a:ext uri="{FF2B5EF4-FFF2-40B4-BE49-F238E27FC236}">
                          <a16:creationId xmlns:a16="http://schemas.microsoft.com/office/drawing/2014/main" id="{F80BBFBA-D0FB-4E20-8981-F569A2A0B678}"/>
                        </a:ext>
                      </a:extLst>
                    </p:cNvPr>
                    <p:cNvGrpSpPr/>
                    <p:nvPr userDrawn="1"/>
                  </p:nvGrpSpPr>
                  <p:grpSpPr>
                    <a:xfrm>
                      <a:off x="5579044" y="7049770"/>
                      <a:ext cx="1828800" cy="1828800"/>
                      <a:chOff x="5579044" y="7049770"/>
                      <a:chExt cx="1828800" cy="1828800"/>
                    </a:xfrm>
                  </p:grpSpPr>
                  <p:grpSp>
                    <p:nvGrpSpPr>
                      <p:cNvPr id="86" name="Group 85">
                        <a:extLst>
                          <a:ext uri="{FF2B5EF4-FFF2-40B4-BE49-F238E27FC236}">
                            <a16:creationId xmlns:a16="http://schemas.microsoft.com/office/drawing/2014/main" id="{6B3BCF7C-4204-4B1A-8371-96E859FC8425}"/>
                          </a:ext>
                        </a:extLst>
                      </p:cNvPr>
                      <p:cNvGrpSpPr/>
                      <p:nvPr userDrawn="1"/>
                    </p:nvGrpSpPr>
                    <p:grpSpPr>
                      <a:xfrm>
                        <a:off x="5579044" y="7049770"/>
                        <a:ext cx="1828800" cy="1828800"/>
                        <a:chOff x="5579044" y="7049770"/>
                        <a:chExt cx="1828800" cy="1828800"/>
                      </a:xfrm>
                    </p:grpSpPr>
                    <p:grpSp>
                      <p:nvGrpSpPr>
                        <p:cNvPr id="83" name="Group 82">
                          <a:extLst>
                            <a:ext uri="{FF2B5EF4-FFF2-40B4-BE49-F238E27FC236}">
                              <a16:creationId xmlns:a16="http://schemas.microsoft.com/office/drawing/2014/main" id="{31CF95CD-48BB-4659-870A-21584266D83F}"/>
                            </a:ext>
                          </a:extLst>
                        </p:cNvPr>
                        <p:cNvGrpSpPr/>
                        <p:nvPr userDrawn="1"/>
                      </p:nvGrpSpPr>
                      <p:grpSpPr>
                        <a:xfrm>
                          <a:off x="5579044" y="7049770"/>
                          <a:ext cx="1828800" cy="1828800"/>
                          <a:chOff x="5579044" y="7049770"/>
                          <a:chExt cx="1828800" cy="1828800"/>
                        </a:xfrm>
                      </p:grpSpPr>
                      <p:sp>
                        <p:nvSpPr>
                          <p:cNvPr id="78" name="Oval 77">
                            <a:extLst>
                              <a:ext uri="{FF2B5EF4-FFF2-40B4-BE49-F238E27FC236}">
                                <a16:creationId xmlns:a16="http://schemas.microsoft.com/office/drawing/2014/main" id="{871E1954-F3FD-427D-8FFA-F28839673545}"/>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0" name="Oval 79">
                            <a:extLst>
                              <a:ext uri="{FF2B5EF4-FFF2-40B4-BE49-F238E27FC236}">
                                <a16:creationId xmlns:a16="http://schemas.microsoft.com/office/drawing/2014/main" id="{B655BD1D-8AE2-43E7-B1D4-17923D0E0171}"/>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2" name="Oval 81">
                          <a:extLst>
                            <a:ext uri="{FF2B5EF4-FFF2-40B4-BE49-F238E27FC236}">
                              <a16:creationId xmlns:a16="http://schemas.microsoft.com/office/drawing/2014/main" id="{9F92C461-5E10-49F3-B4F0-F320512C0756}"/>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5" name="Oval 84">
                        <a:extLst>
                          <a:ext uri="{FF2B5EF4-FFF2-40B4-BE49-F238E27FC236}">
                            <a16:creationId xmlns:a16="http://schemas.microsoft.com/office/drawing/2014/main" id="{A6D57951-375C-41E9-BF45-DFC40F8E0A1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8" name="Oval 87">
                      <a:extLst>
                        <a:ext uri="{FF2B5EF4-FFF2-40B4-BE49-F238E27FC236}">
                          <a16:creationId xmlns:a16="http://schemas.microsoft.com/office/drawing/2014/main" id="{E4A4216D-DF9B-4DD9-989C-1F4040F3F4F7}"/>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2" name="Oval 91">
                    <a:extLst>
                      <a:ext uri="{FF2B5EF4-FFF2-40B4-BE49-F238E27FC236}">
                        <a16:creationId xmlns:a16="http://schemas.microsoft.com/office/drawing/2014/main" id="{3DCCC81D-9EE7-47A8-8A4C-74B5E047A336}"/>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5" name="Oval 94">
                  <a:extLst>
                    <a:ext uri="{FF2B5EF4-FFF2-40B4-BE49-F238E27FC236}">
                      <a16:creationId xmlns:a16="http://schemas.microsoft.com/office/drawing/2014/main" id="{9985F9FD-CFFB-417E-A560-28BD7BC7EE86}"/>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8" name="Oval 97">
                <a:extLst>
                  <a:ext uri="{FF2B5EF4-FFF2-40B4-BE49-F238E27FC236}">
                    <a16:creationId xmlns:a16="http://schemas.microsoft.com/office/drawing/2014/main" id="{9A923F7B-7D75-4E04-AE62-D5B99F645756}"/>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2" name="Oval 101">
                <a:extLst>
                  <a:ext uri="{FF2B5EF4-FFF2-40B4-BE49-F238E27FC236}">
                    <a16:creationId xmlns:a16="http://schemas.microsoft.com/office/drawing/2014/main" id="{F0239D2C-73EF-42E3-B73F-E69B7C27F65B}"/>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5" name="Oval 104">
                <a:extLst>
                  <a:ext uri="{FF2B5EF4-FFF2-40B4-BE49-F238E27FC236}">
                    <a16:creationId xmlns:a16="http://schemas.microsoft.com/office/drawing/2014/main" id="{59BA1C3D-ADED-4596-8A9D-3DEC7E848945}"/>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8" name="Oval 107">
                <a:extLst>
                  <a:ext uri="{FF2B5EF4-FFF2-40B4-BE49-F238E27FC236}">
                    <a16:creationId xmlns:a16="http://schemas.microsoft.com/office/drawing/2014/main" id="{015F2BFA-6803-42A0-A870-794B120EF574}"/>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0" name="Oval 109">
                <a:extLst>
                  <a:ext uri="{FF2B5EF4-FFF2-40B4-BE49-F238E27FC236}">
                    <a16:creationId xmlns:a16="http://schemas.microsoft.com/office/drawing/2014/main" id="{E09A173D-9FE5-446C-B59E-5D7C0A00BF6C}"/>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13" name="Oval 112">
              <a:extLst>
                <a:ext uri="{FF2B5EF4-FFF2-40B4-BE49-F238E27FC236}">
                  <a16:creationId xmlns:a16="http://schemas.microsoft.com/office/drawing/2014/main" id="{974C3792-995F-4717-8C8B-089BBA7DE9C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3" name="Freeform: Shape 22">
            <a:extLst>
              <a:ext uri="{FF2B5EF4-FFF2-40B4-BE49-F238E27FC236}">
                <a16:creationId xmlns:a16="http://schemas.microsoft.com/office/drawing/2014/main" id="{C8FD950B-0E2B-4905-8DE9-195E24B2ABE7}"/>
              </a:ext>
            </a:extLst>
          </p:cNvPr>
          <p:cNvSpPr/>
          <p:nvPr userDrawn="1"/>
        </p:nvSpPr>
        <p:spPr>
          <a:xfrm rot="10800000">
            <a:off x="1013527" y="204317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Rectangle 9">
            <a:extLst>
              <a:ext uri="{FF2B5EF4-FFF2-40B4-BE49-F238E27FC236}">
                <a16:creationId xmlns:a16="http://schemas.microsoft.com/office/drawing/2014/main" id="{D0B57759-E007-4FD0-9C6B-356DC53050C4}"/>
              </a:ext>
            </a:extLst>
          </p:cNvPr>
          <p:cNvSpPr/>
          <p:nvPr userDrawn="1"/>
        </p:nvSpPr>
        <p:spPr>
          <a:xfrm rot="5400000">
            <a:off x="2028432" y="4821048"/>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5" name="Oval 174">
            <a:extLst>
              <a:ext uri="{FF2B5EF4-FFF2-40B4-BE49-F238E27FC236}">
                <a16:creationId xmlns:a16="http://schemas.microsoft.com/office/drawing/2014/main" id="{273C520A-0126-47DA-A75B-1A38883907A2}"/>
              </a:ext>
            </a:extLst>
          </p:cNvPr>
          <p:cNvSpPr/>
          <p:nvPr userDrawn="1"/>
        </p:nvSpPr>
        <p:spPr>
          <a:xfrm>
            <a:off x="861942" y="888111"/>
            <a:ext cx="274320" cy="274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Rectangle 290">
            <a:extLst>
              <a:ext uri="{FF2B5EF4-FFF2-40B4-BE49-F238E27FC236}">
                <a16:creationId xmlns:a16="http://schemas.microsoft.com/office/drawing/2014/main" id="{AB12487D-8BC9-4BEB-B6A7-B9DD702B2BD3}"/>
              </a:ext>
            </a:extLst>
          </p:cNvPr>
          <p:cNvSpPr/>
          <p:nvPr userDrawn="1"/>
        </p:nvSpPr>
        <p:spPr>
          <a:xfrm>
            <a:off x="0" y="4082178"/>
            <a:ext cx="2029968"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7" name="Graphic 296">
            <a:extLst>
              <a:ext uri="{FF2B5EF4-FFF2-40B4-BE49-F238E27FC236}">
                <a16:creationId xmlns:a16="http://schemas.microsoft.com/office/drawing/2014/main" id="{AEE6DE36-A3C9-4D40-B471-F49B6A875D3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2029016" y="2051944"/>
            <a:ext cx="2029968" cy="2029968"/>
          </a:xfrm>
          <a:prstGeom prst="rect">
            <a:avLst/>
          </a:prstGeom>
        </p:spPr>
      </p:pic>
      <p:pic>
        <p:nvPicPr>
          <p:cNvPr id="299" name="Graphic 298">
            <a:extLst>
              <a:ext uri="{FF2B5EF4-FFF2-40B4-BE49-F238E27FC236}">
                <a16:creationId xmlns:a16="http://schemas.microsoft.com/office/drawing/2014/main" id="{99FF86FA-8891-4235-B88B-CFCA3B57E53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078224"/>
            <a:ext cx="2029968" cy="2029968"/>
          </a:xfrm>
          <a:prstGeom prst="rect">
            <a:avLst/>
          </a:prstGeom>
        </p:spPr>
      </p:pic>
      <p:cxnSp>
        <p:nvCxnSpPr>
          <p:cNvPr id="170" name="Straight Connector 169">
            <a:extLst>
              <a:ext uri="{FF2B5EF4-FFF2-40B4-BE49-F238E27FC236}">
                <a16:creationId xmlns:a16="http://schemas.microsoft.com/office/drawing/2014/main" id="{7ADD6DC9-9036-47C7-AAE5-8AF23CE0C81D}"/>
              </a:ext>
            </a:extLst>
          </p:cNvPr>
          <p:cNvCxnSpPr>
            <a:cxnSpLocks/>
          </p:cNvCxnSpPr>
          <p:nvPr userDrawn="1"/>
        </p:nvCxnSpPr>
        <p:spPr>
          <a:xfrm>
            <a:off x="974376" y="989441"/>
            <a:ext cx="5867327" cy="586720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74D64503-659B-472D-ABF8-01D077EB0D83}"/>
              </a:ext>
            </a:extLst>
          </p:cNvPr>
          <p:cNvSpPr>
            <a:spLocks noGrp="1"/>
          </p:cNvSpPr>
          <p:nvPr>
            <p:ph type="dt" sz="half" idx="10"/>
          </p:nvPr>
        </p:nvSpPr>
        <p:spPr>
          <a:xfrm>
            <a:off x="7508027" y="6353175"/>
            <a:ext cx="1097280" cy="365125"/>
          </a:xfrm>
        </p:spPr>
        <p:txBody>
          <a:bodyPr/>
          <a:lstStyle>
            <a:lvl1pPr>
              <a:defRPr>
                <a:solidFill>
                  <a:schemeClr val="bg1"/>
                </a:solidFill>
              </a:defRPr>
            </a:lvl1pPr>
          </a:lstStyle>
          <a:p>
            <a:r>
              <a:rPr lang="en-US" dirty="0"/>
              <a:t>20XX</a:t>
            </a:r>
          </a:p>
        </p:txBody>
      </p:sp>
    </p:spTree>
    <p:extLst>
      <p:ext uri="{BB962C8B-B14F-4D97-AF65-F5344CB8AC3E}">
        <p14:creationId xmlns:p14="http://schemas.microsoft.com/office/powerpoint/2010/main" val="3839583478"/>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60" userDrawn="1">
          <p15:clr>
            <a:srgbClr val="FBAE40"/>
          </p15:clr>
        </p15:guide>
        <p15:guide id="5" pos="729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rket compariso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1552574" y="896111"/>
            <a:ext cx="10182226" cy="1325880"/>
          </a:xfrm>
        </p:spPr>
        <p:txBody>
          <a:bodyPr anchor="t" anchorCtr="0"/>
          <a:lstStyle>
            <a:lvl1pPr>
              <a:defRPr cap="all" baseline="0">
                <a:solidFill>
                  <a:schemeClr val="tx2"/>
                </a:solidFill>
              </a:defRPr>
            </a:lvl1pPr>
          </a:lstStyle>
          <a:p>
            <a:r>
              <a:rPr lang="en-US" dirty="0"/>
              <a:t>CLICK TO ADD TITLE</a:t>
            </a:r>
          </a:p>
        </p:txBody>
      </p:sp>
      <p:sp>
        <p:nvSpPr>
          <p:cNvPr id="9" name="Text Placeholder 8">
            <a:extLst>
              <a:ext uri="{FF2B5EF4-FFF2-40B4-BE49-F238E27FC236}">
                <a16:creationId xmlns:a16="http://schemas.microsoft.com/office/drawing/2014/main" id="{E2785225-FC1B-45E9-82D0-A13EF8F061A6}"/>
              </a:ext>
            </a:extLst>
          </p:cNvPr>
          <p:cNvSpPr>
            <a:spLocks noGrp="1"/>
          </p:cNvSpPr>
          <p:nvPr>
            <p:ph type="body" sz="quarter" idx="21" hasCustomPrompt="1"/>
          </p:nvPr>
        </p:nvSpPr>
        <p:spPr>
          <a:xfrm>
            <a:off x="1380744" y="2203704"/>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30" name="Text Placeholder 8">
            <a:extLst>
              <a:ext uri="{FF2B5EF4-FFF2-40B4-BE49-F238E27FC236}">
                <a16:creationId xmlns:a16="http://schemas.microsoft.com/office/drawing/2014/main" id="{70F3FFA0-BD69-4D83-ABB7-496D4AF91AD5}"/>
              </a:ext>
            </a:extLst>
          </p:cNvPr>
          <p:cNvSpPr>
            <a:spLocks noGrp="1"/>
          </p:cNvSpPr>
          <p:nvPr>
            <p:ph type="body" sz="quarter" idx="22" hasCustomPrompt="1"/>
          </p:nvPr>
        </p:nvSpPr>
        <p:spPr>
          <a:xfrm>
            <a:off x="1325880" y="3465576"/>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32" name="Text Placeholder 8">
            <a:extLst>
              <a:ext uri="{FF2B5EF4-FFF2-40B4-BE49-F238E27FC236}">
                <a16:creationId xmlns:a16="http://schemas.microsoft.com/office/drawing/2014/main" id="{49AF8CA2-03BC-4B43-978A-2B68EABFDC47}"/>
              </a:ext>
            </a:extLst>
          </p:cNvPr>
          <p:cNvSpPr>
            <a:spLocks noGrp="1"/>
          </p:cNvSpPr>
          <p:nvPr>
            <p:ph type="body" sz="quarter" idx="23" hasCustomPrompt="1"/>
          </p:nvPr>
        </p:nvSpPr>
        <p:spPr>
          <a:xfrm>
            <a:off x="1325880" y="4745736"/>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63" name="Date Placeholder 3">
            <a:extLst>
              <a:ext uri="{FF2B5EF4-FFF2-40B4-BE49-F238E27FC236}">
                <a16:creationId xmlns:a16="http://schemas.microsoft.com/office/drawing/2014/main" id="{41C57AEB-9E33-4F77-9F58-DB0D1B978707}"/>
              </a:ext>
            </a:extLst>
          </p:cNvPr>
          <p:cNvSpPr>
            <a:spLocks noGrp="1"/>
          </p:cNvSpPr>
          <p:nvPr>
            <p:ph type="dt" sz="half" idx="10"/>
          </p:nvPr>
        </p:nvSpPr>
        <p:spPr>
          <a:xfrm>
            <a:off x="1554480" y="6353175"/>
            <a:ext cx="1097280" cy="365125"/>
          </a:xfrm>
        </p:spPr>
        <p:txBody>
          <a:bodyPr/>
          <a:lstStyle>
            <a:lvl1pPr>
              <a:defRPr>
                <a:solidFill>
                  <a:schemeClr val="bg1"/>
                </a:solidFill>
              </a:defRPr>
            </a:lvl1pPr>
          </a:lstStyle>
          <a:p>
            <a:r>
              <a:rPr lang="en-US" dirty="0"/>
              <a:t>20XX</a:t>
            </a:r>
          </a:p>
        </p:txBody>
      </p:sp>
      <p:sp>
        <p:nvSpPr>
          <p:cNvPr id="15" name="Text Placeholder 14">
            <a:extLst>
              <a:ext uri="{FF2B5EF4-FFF2-40B4-BE49-F238E27FC236}">
                <a16:creationId xmlns:a16="http://schemas.microsoft.com/office/drawing/2014/main" id="{96833738-63D7-4DAA-92B0-C4286C4F8361}"/>
              </a:ext>
            </a:extLst>
          </p:cNvPr>
          <p:cNvSpPr>
            <a:spLocks noGrp="1"/>
          </p:cNvSpPr>
          <p:nvPr>
            <p:ph type="body" sz="quarter" idx="24"/>
          </p:nvPr>
        </p:nvSpPr>
        <p:spPr>
          <a:xfrm>
            <a:off x="4489704" y="2624328"/>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sp>
        <p:nvSpPr>
          <p:cNvPr id="36" name="Text Placeholder 14">
            <a:extLst>
              <a:ext uri="{FF2B5EF4-FFF2-40B4-BE49-F238E27FC236}">
                <a16:creationId xmlns:a16="http://schemas.microsoft.com/office/drawing/2014/main" id="{EAF6FAB7-3D8F-43EF-801E-D9E6948A8409}"/>
              </a:ext>
            </a:extLst>
          </p:cNvPr>
          <p:cNvSpPr>
            <a:spLocks noGrp="1"/>
          </p:cNvSpPr>
          <p:nvPr>
            <p:ph type="body" sz="quarter" idx="26"/>
          </p:nvPr>
        </p:nvSpPr>
        <p:spPr>
          <a:xfrm>
            <a:off x="4489704" y="3904488"/>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sp>
        <p:nvSpPr>
          <p:cNvPr id="38" name="Text Placeholder 14">
            <a:extLst>
              <a:ext uri="{FF2B5EF4-FFF2-40B4-BE49-F238E27FC236}">
                <a16:creationId xmlns:a16="http://schemas.microsoft.com/office/drawing/2014/main" id="{13A498D1-E978-4C02-8712-EA7A16D153FE}"/>
              </a:ext>
            </a:extLst>
          </p:cNvPr>
          <p:cNvSpPr>
            <a:spLocks noGrp="1"/>
          </p:cNvSpPr>
          <p:nvPr>
            <p:ph type="body" sz="quarter" idx="28"/>
          </p:nvPr>
        </p:nvSpPr>
        <p:spPr>
          <a:xfrm>
            <a:off x="4489704" y="5157216"/>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grpSp>
        <p:nvGrpSpPr>
          <p:cNvPr id="10" name="Group 9">
            <a:extLst>
              <a:ext uri="{FF2B5EF4-FFF2-40B4-BE49-F238E27FC236}">
                <a16:creationId xmlns:a16="http://schemas.microsoft.com/office/drawing/2014/main" id="{D9F1898E-3E74-4E43-A202-1A6640227466}"/>
              </a:ext>
              <a:ext uri="{C183D7F6-B498-43B3-948B-1728B52AA6E4}">
                <adec:decorative xmlns:adec="http://schemas.microsoft.com/office/drawing/2017/decorative" val="1"/>
              </a:ext>
            </a:extLst>
          </p:cNvPr>
          <p:cNvGrpSpPr/>
          <p:nvPr userDrawn="1"/>
        </p:nvGrpSpPr>
        <p:grpSpPr>
          <a:xfrm>
            <a:off x="0" y="0"/>
            <a:ext cx="1014984" cy="6858000"/>
            <a:chOff x="0" y="0"/>
            <a:chExt cx="1014984" cy="6858000"/>
          </a:xfrm>
        </p:grpSpPr>
        <p:sp>
          <p:nvSpPr>
            <p:cNvPr id="33" name="Rectangle 32">
              <a:extLst>
                <a:ext uri="{FF2B5EF4-FFF2-40B4-BE49-F238E27FC236}">
                  <a16:creationId xmlns:a16="http://schemas.microsoft.com/office/drawing/2014/main" id="{814776F7-F8A5-4235-8C8D-17F0E4F45B03}"/>
                </a:ext>
              </a:extLst>
            </p:cNvPr>
            <p:cNvSpPr/>
            <p:nvPr userDrawn="1"/>
          </p:nvSpPr>
          <p:spPr>
            <a:xfrm>
              <a:off x="0" y="4828032"/>
              <a:ext cx="1014984"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F301899-34C1-47B4-B5CD-F77BA341C0F9}"/>
                </a:ext>
              </a:extLst>
            </p:cNvPr>
            <p:cNvSpPr/>
            <p:nvPr userDrawn="1"/>
          </p:nvSpPr>
          <p:spPr>
            <a:xfrm>
              <a:off x="0" y="2833299"/>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A66E9363-03B7-439D-8B5E-0665E48F046E}"/>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0432F5F5-1688-44BD-B071-A62C04824FB8}"/>
                </a:ext>
              </a:extLst>
            </p:cNvPr>
            <p:cNvSpPr/>
            <p:nvPr userDrawn="1"/>
          </p:nvSpPr>
          <p:spPr>
            <a:xfrm>
              <a:off x="0" y="2029863"/>
              <a:ext cx="1014984" cy="8129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reeform: Shape 43">
              <a:extLst>
                <a:ext uri="{FF2B5EF4-FFF2-40B4-BE49-F238E27FC236}">
                  <a16:creationId xmlns:a16="http://schemas.microsoft.com/office/drawing/2014/main" id="{689FF8F5-F7B8-46B0-BB03-FE972A6832E7}"/>
                </a:ext>
              </a:extLst>
            </p:cNvPr>
            <p:cNvSpPr/>
            <p:nvPr userDrawn="1"/>
          </p:nvSpPr>
          <p:spPr>
            <a:xfrm rot="10800000">
              <a:off x="100582" y="2936725"/>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8" name="Graphic 47">
              <a:extLst>
                <a:ext uri="{FF2B5EF4-FFF2-40B4-BE49-F238E27FC236}">
                  <a16:creationId xmlns:a16="http://schemas.microsoft.com/office/drawing/2014/main" id="{31EB8EE7-3843-4CA8-879D-5D985DAA0D1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457200" y="5416459"/>
              <a:ext cx="1828800" cy="914400"/>
            </a:xfrm>
            <a:prstGeom prst="rect">
              <a:avLst/>
            </a:prstGeom>
          </p:spPr>
        </p:pic>
        <p:pic>
          <p:nvPicPr>
            <p:cNvPr id="50" name="Graphic 49">
              <a:extLst>
                <a:ext uri="{FF2B5EF4-FFF2-40B4-BE49-F238E27FC236}">
                  <a16:creationId xmlns:a16="http://schemas.microsoft.com/office/drawing/2014/main" id="{5FF0EEFD-0038-4A2F-AD3B-01A98EFF5CF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457200" y="563329"/>
              <a:ext cx="1828800" cy="914400"/>
            </a:xfrm>
            <a:prstGeom prst="rect">
              <a:avLst/>
            </a:prstGeom>
          </p:spPr>
        </p:pic>
      </p:grpSp>
      <p:cxnSp>
        <p:nvCxnSpPr>
          <p:cNvPr id="3" name="Straight Connector 2">
            <a:extLst>
              <a:ext uri="{FF2B5EF4-FFF2-40B4-BE49-F238E27FC236}">
                <a16:creationId xmlns:a16="http://schemas.microsoft.com/office/drawing/2014/main" id="{AF8E4D1E-5580-4429-B822-B0ACA17BF2DE}"/>
              </a:ext>
              <a:ext uri="{C183D7F6-B498-43B3-948B-1728B52AA6E4}">
                <adec:decorative xmlns:adec="http://schemas.microsoft.com/office/drawing/2017/decorative" val="1"/>
              </a:ext>
            </a:extLst>
          </p:cNvPr>
          <p:cNvCxnSpPr>
            <a:cxnSpLocks/>
          </p:cNvCxnSpPr>
          <p:nvPr userDrawn="1"/>
        </p:nvCxnSpPr>
        <p:spPr>
          <a:xfrm>
            <a:off x="1704025" y="2853257"/>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628EFE5A-E7ED-42E0-B4F7-CD6FB9AC0BE3}"/>
              </a:ext>
              <a:ext uri="{C183D7F6-B498-43B3-948B-1728B52AA6E4}">
                <adec:decorative xmlns:adec="http://schemas.microsoft.com/office/drawing/2017/decorative" val="1"/>
              </a:ext>
            </a:extLst>
          </p:cNvPr>
          <p:cNvSpPr/>
          <p:nvPr userDrawn="1"/>
        </p:nvSpPr>
        <p:spPr>
          <a:xfrm>
            <a:off x="3982733" y="2744646"/>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A99E5560-6CE0-4494-96B0-E58711D435AA}"/>
              </a:ext>
              <a:ext uri="{C183D7F6-B498-43B3-948B-1728B52AA6E4}">
                <adec:decorative xmlns:adec="http://schemas.microsoft.com/office/drawing/2017/decorative" val="1"/>
              </a:ext>
            </a:extLst>
          </p:cNvPr>
          <p:cNvGrpSpPr/>
          <p:nvPr userDrawn="1"/>
        </p:nvGrpSpPr>
        <p:grpSpPr>
          <a:xfrm>
            <a:off x="1717361" y="4002156"/>
            <a:ext cx="2495929" cy="1480420"/>
            <a:chOff x="1717361" y="4002156"/>
            <a:chExt cx="2495929" cy="1480420"/>
          </a:xfrm>
        </p:grpSpPr>
        <p:cxnSp>
          <p:nvCxnSpPr>
            <p:cNvPr id="5" name="Straight Connector 4">
              <a:extLst>
                <a:ext uri="{FF2B5EF4-FFF2-40B4-BE49-F238E27FC236}">
                  <a16:creationId xmlns:a16="http://schemas.microsoft.com/office/drawing/2014/main" id="{F242903C-0FC5-4F7E-A59A-1B57A8012CD8}"/>
                </a:ext>
              </a:extLst>
            </p:cNvPr>
            <p:cNvCxnSpPr>
              <a:cxnSpLocks/>
            </p:cNvCxnSpPr>
            <p:nvPr userDrawn="1"/>
          </p:nvCxnSpPr>
          <p:spPr>
            <a:xfrm>
              <a:off x="1717361" y="4110767"/>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502427F1-9BD1-40C4-8447-54CA2F762B28}"/>
                </a:ext>
              </a:extLst>
            </p:cNvPr>
            <p:cNvSpPr/>
            <p:nvPr userDrawn="1"/>
          </p:nvSpPr>
          <p:spPr>
            <a:xfrm>
              <a:off x="3996069" y="4002156"/>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Connector 6">
              <a:extLst>
                <a:ext uri="{FF2B5EF4-FFF2-40B4-BE49-F238E27FC236}">
                  <a16:creationId xmlns:a16="http://schemas.microsoft.com/office/drawing/2014/main" id="{9D896F91-3D1D-4BF4-B726-B6B1034E68C1}"/>
                </a:ext>
              </a:extLst>
            </p:cNvPr>
            <p:cNvCxnSpPr>
              <a:cxnSpLocks/>
            </p:cNvCxnSpPr>
            <p:nvPr userDrawn="1"/>
          </p:nvCxnSpPr>
          <p:spPr>
            <a:xfrm>
              <a:off x="1717361" y="5373966"/>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72AAC415-7A20-4A4D-80B1-B4AD3D514249}"/>
                </a:ext>
              </a:extLst>
            </p:cNvPr>
            <p:cNvSpPr/>
            <p:nvPr userDrawn="1"/>
          </p:nvSpPr>
          <p:spPr>
            <a:xfrm>
              <a:off x="3996069" y="5265355"/>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4" name="Footer Placeholder 4">
            <a:extLst>
              <a:ext uri="{FF2B5EF4-FFF2-40B4-BE49-F238E27FC236}">
                <a16:creationId xmlns:a16="http://schemas.microsoft.com/office/drawing/2014/main" id="{182F895D-C48A-41AA-9DE6-43A17B7E019A}"/>
              </a:ext>
            </a:extLst>
          </p:cNvPr>
          <p:cNvSpPr>
            <a:spLocks noGrp="1"/>
          </p:cNvSpPr>
          <p:nvPr>
            <p:ph type="ftr" sz="quarter" idx="11"/>
          </p:nvPr>
        </p:nvSpPr>
        <p:spPr>
          <a:xfrm>
            <a:off x="5744527" y="6350000"/>
            <a:ext cx="2286000" cy="365125"/>
          </a:xfrm>
        </p:spPr>
        <p:txBody>
          <a:bodyPr/>
          <a:lstStyle>
            <a:lvl1pPr>
              <a:defRPr>
                <a:solidFill>
                  <a:schemeClr val="bg1"/>
                </a:solidFill>
              </a:defRPr>
            </a:lvl1pPr>
          </a:lstStyle>
          <a:p>
            <a:r>
              <a:rPr lang="en-US" dirty="0"/>
              <a:t>Pitch deck title</a:t>
            </a:r>
          </a:p>
        </p:txBody>
      </p:sp>
      <p:sp>
        <p:nvSpPr>
          <p:cNvPr id="65" name="Slide Number Placeholder 5">
            <a:extLst>
              <a:ext uri="{FF2B5EF4-FFF2-40B4-BE49-F238E27FC236}">
                <a16:creationId xmlns:a16="http://schemas.microsoft.com/office/drawing/2014/main" id="{4C15BF58-30D9-4A0E-8506-1CD777B0FC5B}"/>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807368846"/>
      </p:ext>
    </p:extLst>
  </p:cSld>
  <p:clrMapOvr>
    <a:masterClrMapping/>
  </p:clrMapOvr>
  <p:extLst>
    <p:ext uri="{DCECCB84-F9BA-43D5-87BE-67443E8EF086}">
      <p15:sldGuideLst xmlns:p15="http://schemas.microsoft.com/office/powerpoint/2012/main">
        <p15:guide id="1" pos="7392"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914400" y="896112"/>
            <a:ext cx="9124951" cy="1362456"/>
          </a:xfrm>
        </p:spPr>
        <p:txBody>
          <a:bodyPr anchor="t" anchorCtr="0"/>
          <a:lstStyle>
            <a:lvl1pPr>
              <a:defRPr cap="all" baseline="0">
                <a:solidFill>
                  <a:schemeClr val="accent1"/>
                </a:solidFill>
              </a:defRPr>
            </a:lvl1pPr>
          </a:lstStyle>
          <a:p>
            <a:r>
              <a:rPr lang="en-US" dirty="0"/>
              <a:t>CLICK TO ADD TITLE</a:t>
            </a:r>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914400" y="2354580"/>
            <a:ext cx="4297679" cy="455295"/>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914400"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5864487" y="2352675"/>
            <a:ext cx="4297680" cy="457200"/>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5863344"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 name="Group 4">
            <a:extLst>
              <a:ext uri="{FF2B5EF4-FFF2-40B4-BE49-F238E27FC236}">
                <a16:creationId xmlns:a16="http://schemas.microsoft.com/office/drawing/2014/main" id="{E88DF45F-9FEA-47BE-AC15-52BE148E1814}"/>
              </a:ext>
              <a:ext uri="{C183D7F6-B498-43B3-948B-1728B52AA6E4}">
                <adec:decorative xmlns:adec="http://schemas.microsoft.com/office/drawing/2017/decorative"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A black and white striped pattern&#10;&#10;Description automatically generated with low confidence">
              <a:extLst>
                <a:ext uri="{FF2B5EF4-FFF2-40B4-BE49-F238E27FC236}">
                  <a16:creationId xmlns:a16="http://schemas.microsoft.com/office/drawing/2014/main"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a:extLst>
                <a:ext uri="{FF2B5EF4-FFF2-40B4-BE49-F238E27FC236}">
                  <a16:creationId xmlns:a16="http://schemas.microsoft.com/office/drawing/2014/main" id="{E9AA5A01-9E59-4C92-9634-32DB51F9182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1" name="Graphic 30">
              <a:extLst>
                <a:ext uri="{FF2B5EF4-FFF2-40B4-BE49-F238E27FC236}">
                  <a16:creationId xmlns:a16="http://schemas.microsoft.com/office/drawing/2014/main" id="{F50D01F0-AD27-490F-8044-37B2D9E233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33" name="Footer Placeholder 4">
            <a:extLst>
              <a:ext uri="{FF2B5EF4-FFF2-40B4-BE49-F238E27FC236}">
                <a16:creationId xmlns:a16="http://schemas.microsoft.com/office/drawing/2014/main"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34" name="Slide Number Placeholder 5">
            <a:extLst>
              <a:ext uri="{FF2B5EF4-FFF2-40B4-BE49-F238E27FC236}">
                <a16:creationId xmlns:a16="http://schemas.microsoft.com/office/drawing/2014/main"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988813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etition char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a:xfrm>
            <a:off x="914400" y="896112"/>
            <a:ext cx="10515600" cy="1325563"/>
          </a:xfrm>
        </p:spPr>
        <p:txBody>
          <a:bodyPr anchor="t" anchorCtr="0"/>
          <a:lstStyle>
            <a:lvl1pPr>
              <a:defRPr cap="all" baseline="0">
                <a:solidFill>
                  <a:schemeClr val="accent1"/>
                </a:solidFill>
              </a:defRPr>
            </a:lvl1pPr>
          </a:lstStyle>
          <a:p>
            <a:r>
              <a:rPr lang="en-US" dirty="0"/>
              <a:t>CLICK TO ADD TITLE</a:t>
            </a:r>
            <a:endParaRPr lang="en-ZA" dirty="0"/>
          </a:p>
        </p:txBody>
      </p:sp>
      <p:sp>
        <p:nvSpPr>
          <p:cNvPr id="10" name="Text Placeholder 5">
            <a:extLst>
              <a:ext uri="{FF2B5EF4-FFF2-40B4-BE49-F238E27FC236}">
                <a16:creationId xmlns:a16="http://schemas.microsoft.com/office/drawing/2014/main" id="{6CD52AD9-4495-432B-B01C-26AAF0EAA89F}"/>
              </a:ext>
            </a:extLst>
          </p:cNvPr>
          <p:cNvSpPr>
            <a:spLocks noGrp="1"/>
          </p:cNvSpPr>
          <p:nvPr>
            <p:ph type="body" sz="quarter" idx="12" hasCustomPrompt="1"/>
          </p:nvPr>
        </p:nvSpPr>
        <p:spPr>
          <a:xfrm>
            <a:off x="5271896" y="2355182"/>
            <a:ext cx="1980000" cy="365760"/>
          </a:xfrm>
        </p:spPr>
        <p:txBody>
          <a:bodyPr>
            <a:noAutofit/>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2" name="Text Placeholder 5">
            <a:extLst>
              <a:ext uri="{FF2B5EF4-FFF2-40B4-BE49-F238E27FC236}">
                <a16:creationId xmlns:a16="http://schemas.microsoft.com/office/drawing/2014/main" id="{AF9EB7E7-72B3-4FD3-B153-815A53CB1B7D}"/>
              </a:ext>
            </a:extLst>
          </p:cNvPr>
          <p:cNvSpPr>
            <a:spLocks noGrp="1"/>
          </p:cNvSpPr>
          <p:nvPr>
            <p:ph type="body" sz="quarter" idx="14" hasCustomPrompt="1"/>
          </p:nvPr>
        </p:nvSpPr>
        <p:spPr>
          <a:xfrm>
            <a:off x="1070771" y="3383280"/>
            <a:ext cx="1980000" cy="365760"/>
          </a:xfrm>
        </p:spPr>
        <p:txBody>
          <a:bodyPr>
            <a:noAutofit/>
          </a:bodyPr>
          <a:lstStyle>
            <a:lvl1pPr marL="0" indent="0" algn="l">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3" name="Text Placeholder 5">
            <a:extLst>
              <a:ext uri="{FF2B5EF4-FFF2-40B4-BE49-F238E27FC236}">
                <a16:creationId xmlns:a16="http://schemas.microsoft.com/office/drawing/2014/main" id="{139AE34A-A4BE-43AA-9A69-9A18D5FC53D8}"/>
              </a:ext>
            </a:extLst>
          </p:cNvPr>
          <p:cNvSpPr>
            <a:spLocks noGrp="1"/>
          </p:cNvSpPr>
          <p:nvPr>
            <p:ph type="body" sz="quarter" idx="15" hasCustomPrompt="1"/>
          </p:nvPr>
        </p:nvSpPr>
        <p:spPr>
          <a:xfrm>
            <a:off x="9171870" y="3383280"/>
            <a:ext cx="1980000" cy="365760"/>
          </a:xfrm>
        </p:spPr>
        <p:txBody>
          <a:bodyPr>
            <a:noAutofit/>
          </a:bodyPr>
          <a:lstStyle>
            <a:lvl1pPr marL="0" indent="0" algn="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1" name="Text Placeholder 5">
            <a:extLst>
              <a:ext uri="{FF2B5EF4-FFF2-40B4-BE49-F238E27FC236}">
                <a16:creationId xmlns:a16="http://schemas.microsoft.com/office/drawing/2014/main" id="{23E8F54F-C5BD-4FE6-BB69-FEC69BC0FDDD}"/>
              </a:ext>
            </a:extLst>
          </p:cNvPr>
          <p:cNvSpPr>
            <a:spLocks noGrp="1"/>
          </p:cNvSpPr>
          <p:nvPr>
            <p:ph type="body" sz="quarter" idx="13" hasCustomPrompt="1"/>
          </p:nvPr>
        </p:nvSpPr>
        <p:spPr>
          <a:xfrm>
            <a:off x="5264750" y="4933275"/>
            <a:ext cx="1980000" cy="365760"/>
          </a:xfrm>
        </p:spPr>
        <p:txBody>
          <a:bodyPr>
            <a:noAutofit/>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pic>
        <p:nvPicPr>
          <p:cNvPr id="5" name="Graphic 4">
            <a:extLst>
              <a:ext uri="{FF2B5EF4-FFF2-40B4-BE49-F238E27FC236}">
                <a16:creationId xmlns:a16="http://schemas.microsoft.com/office/drawing/2014/main" id="{6FBF4C06-0880-4F64-AC8F-328C5513CDB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1177016" y="0"/>
            <a:ext cx="1014984" cy="1014984"/>
          </a:xfrm>
          <a:prstGeom prst="rect">
            <a:avLst/>
          </a:prstGeom>
        </p:spPr>
      </p:pic>
      <p:cxnSp>
        <p:nvCxnSpPr>
          <p:cNvPr id="6" name="Straight Connector 5">
            <a:extLst>
              <a:ext uri="{FF2B5EF4-FFF2-40B4-BE49-F238E27FC236}">
                <a16:creationId xmlns:a16="http://schemas.microsoft.com/office/drawing/2014/main" id="{7056531B-7079-455E-BCF7-DB094C331221}"/>
              </a:ext>
              <a:ext uri="{C183D7F6-B498-43B3-948B-1728B52AA6E4}">
                <adec:decorative xmlns:adec="http://schemas.microsoft.com/office/drawing/2017/decorative" val="1"/>
              </a:ext>
            </a:extLst>
          </p:cNvPr>
          <p:cNvCxnSpPr>
            <a:cxnSpLocks/>
          </p:cNvCxnSpPr>
          <p:nvPr userDrawn="1"/>
        </p:nvCxnSpPr>
        <p:spPr>
          <a:xfrm>
            <a:off x="1066800" y="3771900"/>
            <a:ext cx="10058400" cy="0"/>
          </a:xfrm>
          <a:prstGeom prst="line">
            <a:avLst/>
          </a:prstGeom>
          <a:ln w="38100" cap="sq">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61F2D70-0FC3-41BD-9F38-7F41F01349A9}"/>
              </a:ext>
              <a:ext uri="{C183D7F6-B498-43B3-948B-1728B52AA6E4}">
                <adec:decorative xmlns:adec="http://schemas.microsoft.com/office/drawing/2017/decorative" val="1"/>
              </a:ext>
            </a:extLst>
          </p:cNvPr>
          <p:cNvCxnSpPr>
            <a:cxnSpLocks/>
          </p:cNvCxnSpPr>
          <p:nvPr userDrawn="1"/>
        </p:nvCxnSpPr>
        <p:spPr>
          <a:xfrm>
            <a:off x="6254750" y="2743200"/>
            <a:ext cx="0" cy="2066925"/>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7" name="Date Placeholder 3">
            <a:extLst>
              <a:ext uri="{FF2B5EF4-FFF2-40B4-BE49-F238E27FC236}">
                <a16:creationId xmlns:a16="http://schemas.microsoft.com/office/drawing/2014/main" id="{17210727-8680-449A-9AC7-094F823C71B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18" name="Footer Placeholder 4">
            <a:extLst>
              <a:ext uri="{FF2B5EF4-FFF2-40B4-BE49-F238E27FC236}">
                <a16:creationId xmlns:a16="http://schemas.microsoft.com/office/drawing/2014/main" id="{C53C0381-DF18-4C74-B221-4703565029CC}"/>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9" name="Slide Number Placeholder 5">
            <a:extLst>
              <a:ext uri="{FF2B5EF4-FFF2-40B4-BE49-F238E27FC236}">
                <a16:creationId xmlns:a16="http://schemas.microsoft.com/office/drawing/2014/main" id="{6338C9D5-18F2-4E98-9B4B-F691BC24D017}"/>
              </a:ext>
            </a:extLst>
          </p:cNvPr>
          <p:cNvSpPr>
            <a:spLocks noGrp="1"/>
          </p:cNvSpPr>
          <p:nvPr>
            <p:ph type="sldNum" sz="quarter" idx="16"/>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86500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action">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4"/>
            <a:ext cx="6800850" cy="1325880"/>
          </a:xfrm>
        </p:spPr>
        <p:txBody>
          <a:bodyPr anchor="t" anchorCtr="0"/>
          <a:lstStyle>
            <a:lvl1pPr>
              <a:defRPr cap="all" baseline="0">
                <a:solidFill>
                  <a:schemeClr val="accent1"/>
                </a:solidFill>
              </a:defRPr>
            </a:lvl1pPr>
          </a:lstStyle>
          <a:p>
            <a:r>
              <a:rPr lang="en-US" dirty="0"/>
              <a:t>CLICK TO ADD TITLE</a:t>
            </a:r>
          </a:p>
        </p:txBody>
      </p:sp>
      <p:grpSp>
        <p:nvGrpSpPr>
          <p:cNvPr id="4" name="Group 3">
            <a:extLst>
              <a:ext uri="{FF2B5EF4-FFF2-40B4-BE49-F238E27FC236}">
                <a16:creationId xmlns:a16="http://schemas.microsoft.com/office/drawing/2014/main" id="{0CBECFE1-9F80-4EFE-9699-3A240475EEDE}"/>
              </a:ext>
              <a:ext uri="{C183D7F6-B498-43B3-948B-1728B52AA6E4}">
                <adec:decorative xmlns:adec="http://schemas.microsoft.com/office/drawing/2017/decorative"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3489227">
              <a:off x="3019001" y="3357927"/>
              <a:ext cx="2029968" cy="2029968"/>
            </a:xfrm>
            <a:prstGeom prst="rect">
              <a:avLst/>
            </a:prstGeom>
          </p:spPr>
        </p:pic>
        <p:grpSp>
          <p:nvGrpSpPr>
            <p:cNvPr id="3" name="Group 2">
              <a:extLst>
                <a:ext uri="{FF2B5EF4-FFF2-40B4-BE49-F238E27FC236}">
                  <a16:creationId xmlns:a16="http://schemas.microsoft.com/office/drawing/2014/main" id="{E5E36EA0-9B77-4A31-A56A-93DEC2F87C2C}"/>
                </a:ext>
              </a:extLst>
            </p:cNvPr>
            <p:cNvGrpSpPr/>
            <p:nvPr userDrawn="1"/>
          </p:nvGrpSpPr>
          <p:grpSpPr>
            <a:xfrm>
              <a:off x="-193623" y="458228"/>
              <a:ext cx="4229571" cy="6401869"/>
              <a:chOff x="-193623" y="458228"/>
              <a:chExt cx="4229571" cy="6401869"/>
            </a:xfrm>
          </p:grpSpPr>
          <p:sp>
            <p:nvSpPr>
              <p:cNvPr id="8" name="Rectangle 23">
                <a:extLst>
                  <a:ext uri="{FF2B5EF4-FFF2-40B4-BE49-F238E27FC236}">
                    <a16:creationId xmlns:a16="http://schemas.microsoft.com/office/drawing/2014/main"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sp>
        <p:nvSpPr>
          <p:cNvPr id="94" name="Text Placeholder 9">
            <a:extLst>
              <a:ext uri="{FF2B5EF4-FFF2-40B4-BE49-F238E27FC236}">
                <a16:creationId xmlns:a16="http://schemas.microsoft.com/office/drawing/2014/main" id="{32E9F26D-470A-4D61-B420-B2AE034ED8A0}"/>
              </a:ext>
            </a:extLst>
          </p:cNvPr>
          <p:cNvSpPr>
            <a:spLocks noGrp="1"/>
          </p:cNvSpPr>
          <p:nvPr>
            <p:ph type="body" sz="quarter" idx="20"/>
          </p:nvPr>
        </p:nvSpPr>
        <p:spPr>
          <a:xfrm>
            <a:off x="4932208" y="1818208"/>
            <a:ext cx="6336792" cy="539812"/>
          </a:xfrm>
        </p:spPr>
        <p:txBody>
          <a:bodyPr>
            <a:normAutofit/>
          </a:bodyPr>
          <a:lstStyle>
            <a:lvl1pPr marL="0" indent="0">
              <a:lnSpc>
                <a:spcPts val="2400"/>
              </a:lnSpc>
              <a:buNone/>
              <a:defRPr sz="18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2" name="Text Placeholder 9">
            <a:extLst>
              <a:ext uri="{FF2B5EF4-FFF2-40B4-BE49-F238E27FC236}">
                <a16:creationId xmlns:a16="http://schemas.microsoft.com/office/drawing/2014/main" id="{1955D76A-22F6-4027-BBB2-B9D632FFEF26}"/>
              </a:ext>
            </a:extLst>
          </p:cNvPr>
          <p:cNvSpPr>
            <a:spLocks noGrp="1"/>
          </p:cNvSpPr>
          <p:nvPr>
            <p:ph type="body" sz="quarter" idx="15" hasCustomPrompt="1"/>
          </p:nvPr>
        </p:nvSpPr>
        <p:spPr>
          <a:xfrm>
            <a:off x="4937760" y="2606040"/>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1" name="Text Placeholder 9">
            <a:extLst>
              <a:ext uri="{FF2B5EF4-FFF2-40B4-BE49-F238E27FC236}">
                <a16:creationId xmlns:a16="http://schemas.microsoft.com/office/drawing/2014/main" id="{B4867646-E605-4DCE-A193-DD63E54B12D1}"/>
              </a:ext>
            </a:extLst>
          </p:cNvPr>
          <p:cNvSpPr>
            <a:spLocks noGrp="1"/>
          </p:cNvSpPr>
          <p:nvPr>
            <p:ph type="body" sz="quarter" idx="13"/>
          </p:nvPr>
        </p:nvSpPr>
        <p:spPr>
          <a:xfrm>
            <a:off x="4937760" y="2907792"/>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5" name="Text Placeholder 9">
            <a:extLst>
              <a:ext uri="{FF2B5EF4-FFF2-40B4-BE49-F238E27FC236}">
                <a16:creationId xmlns:a16="http://schemas.microsoft.com/office/drawing/2014/main" id="{A5839152-B87E-4F7A-AF8F-37F412A6F61A}"/>
              </a:ext>
            </a:extLst>
          </p:cNvPr>
          <p:cNvSpPr>
            <a:spLocks noGrp="1"/>
          </p:cNvSpPr>
          <p:nvPr>
            <p:ph type="body" sz="quarter" idx="17" hasCustomPrompt="1"/>
          </p:nvPr>
        </p:nvSpPr>
        <p:spPr>
          <a:xfrm>
            <a:off x="4937760" y="3895344"/>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4" name="Text Placeholder 9">
            <a:extLst>
              <a:ext uri="{FF2B5EF4-FFF2-40B4-BE49-F238E27FC236}">
                <a16:creationId xmlns:a16="http://schemas.microsoft.com/office/drawing/2014/main" id="{4914385C-D888-405F-A9D8-61CC2E9F72C0}"/>
              </a:ext>
            </a:extLst>
          </p:cNvPr>
          <p:cNvSpPr>
            <a:spLocks noGrp="1"/>
          </p:cNvSpPr>
          <p:nvPr>
            <p:ph type="body" sz="quarter" idx="16"/>
          </p:nvPr>
        </p:nvSpPr>
        <p:spPr>
          <a:xfrm>
            <a:off x="4937760" y="4206240"/>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3" name="Text Placeholder 9">
            <a:extLst>
              <a:ext uri="{FF2B5EF4-FFF2-40B4-BE49-F238E27FC236}">
                <a16:creationId xmlns:a16="http://schemas.microsoft.com/office/drawing/2014/main" id="{C2F11BC9-5663-4641-AFD6-EF2749EDDAED}"/>
              </a:ext>
            </a:extLst>
          </p:cNvPr>
          <p:cNvSpPr>
            <a:spLocks noGrp="1"/>
          </p:cNvSpPr>
          <p:nvPr>
            <p:ph type="body" sz="quarter" idx="19" hasCustomPrompt="1"/>
          </p:nvPr>
        </p:nvSpPr>
        <p:spPr>
          <a:xfrm>
            <a:off x="4933747" y="5221224"/>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2" name="Text Placeholder 9">
            <a:extLst>
              <a:ext uri="{FF2B5EF4-FFF2-40B4-BE49-F238E27FC236}">
                <a16:creationId xmlns:a16="http://schemas.microsoft.com/office/drawing/2014/main" id="{963F6C91-7F9C-4273-8FDE-92A9BA3B8DE4}"/>
              </a:ext>
            </a:extLst>
          </p:cNvPr>
          <p:cNvSpPr>
            <a:spLocks noGrp="1"/>
          </p:cNvSpPr>
          <p:nvPr>
            <p:ph type="body" sz="quarter" idx="18"/>
          </p:nvPr>
        </p:nvSpPr>
        <p:spPr>
          <a:xfrm>
            <a:off x="4933747" y="5541264"/>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13579987"/>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with subtitl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914400" y="896112"/>
            <a:ext cx="9124951" cy="1325563"/>
          </a:xfrm>
        </p:spPr>
        <p:txBody>
          <a:bodyPr anchor="t" anchorCtr="0"/>
          <a:lstStyle>
            <a:lvl1pPr>
              <a:defRPr cap="all" baseline="0">
                <a:solidFill>
                  <a:schemeClr val="accent1"/>
                </a:solidFill>
              </a:defRPr>
            </a:lvl1pPr>
          </a:lstStyle>
          <a:p>
            <a:r>
              <a:rPr lang="en-US" dirty="0"/>
              <a:t>CLICK TO ADD TITLE</a:t>
            </a:r>
          </a:p>
        </p:txBody>
      </p:sp>
      <p:sp>
        <p:nvSpPr>
          <p:cNvPr id="22" name="Text Placeholder 21">
            <a:extLst>
              <a:ext uri="{FF2B5EF4-FFF2-40B4-BE49-F238E27FC236}">
                <a16:creationId xmlns:a16="http://schemas.microsoft.com/office/drawing/2014/main" id="{AD170077-B4B3-49F8-9FCD-908C81278926}"/>
              </a:ext>
            </a:extLst>
          </p:cNvPr>
          <p:cNvSpPr>
            <a:spLocks noGrp="1"/>
          </p:cNvSpPr>
          <p:nvPr>
            <p:ph type="body" sz="quarter" idx="14"/>
          </p:nvPr>
        </p:nvSpPr>
        <p:spPr>
          <a:xfrm>
            <a:off x="914400" y="1595438"/>
            <a:ext cx="9124950" cy="600075"/>
          </a:xfrm>
        </p:spPr>
        <p:txBody>
          <a:bodyPr>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a:p>
            <a:pPr lvl="1"/>
            <a:r>
              <a:rPr lang="en-US"/>
              <a:t>Second level</a:t>
            </a:r>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914400" y="2354580"/>
            <a:ext cx="4297679" cy="455295"/>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914400"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6373368" y="2352675"/>
            <a:ext cx="4297680" cy="457200"/>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6372225"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 name="Group 4">
            <a:extLst>
              <a:ext uri="{FF2B5EF4-FFF2-40B4-BE49-F238E27FC236}">
                <a16:creationId xmlns:a16="http://schemas.microsoft.com/office/drawing/2014/main" id="{E245CE27-BF50-45D1-92DF-3CC2CC341A7C}"/>
              </a:ext>
              <a:ext uri="{C183D7F6-B498-43B3-948B-1728B52AA6E4}">
                <adec:decorative xmlns:adec="http://schemas.microsoft.com/office/drawing/2017/decorative"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A black and white striped pattern&#10;&#10;Description automatically generated with low confidence">
              <a:extLst>
                <a:ext uri="{FF2B5EF4-FFF2-40B4-BE49-F238E27FC236}">
                  <a16:creationId xmlns:a16="http://schemas.microsoft.com/office/drawing/2014/main"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a:extLst>
                <a:ext uri="{FF2B5EF4-FFF2-40B4-BE49-F238E27FC236}">
                  <a16:creationId xmlns:a16="http://schemas.microsoft.com/office/drawing/2014/main" id="{E9AA5A01-9E59-4C92-9634-32DB51F9182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1" name="Graphic 30">
              <a:extLst>
                <a:ext uri="{FF2B5EF4-FFF2-40B4-BE49-F238E27FC236}">
                  <a16:creationId xmlns:a16="http://schemas.microsoft.com/office/drawing/2014/main" id="{F50D01F0-AD27-490F-8044-37B2D9E233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33" name="Footer Placeholder 4">
            <a:extLst>
              <a:ext uri="{FF2B5EF4-FFF2-40B4-BE49-F238E27FC236}">
                <a16:creationId xmlns:a16="http://schemas.microsoft.com/office/drawing/2014/main"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34" name="Slide Number Placeholder 5">
            <a:extLst>
              <a:ext uri="{FF2B5EF4-FFF2-40B4-BE49-F238E27FC236}">
                <a16:creationId xmlns:a16="http://schemas.microsoft.com/office/drawing/2014/main"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87560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melin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a:xfrm>
            <a:off x="838200" y="896112"/>
            <a:ext cx="10515600" cy="1325563"/>
          </a:xfrm>
        </p:spPr>
        <p:txBody>
          <a:bodyPr anchor="t" anchorCtr="0"/>
          <a:lstStyle>
            <a:lvl1pPr>
              <a:defRPr cap="all" baseline="0">
                <a:solidFill>
                  <a:schemeClr val="tx2"/>
                </a:solidFill>
              </a:defRPr>
            </a:lvl1pPr>
          </a:lstStyle>
          <a:p>
            <a:r>
              <a:rPr lang="en-US" dirty="0"/>
              <a:t>Click to ADD TITLE</a:t>
            </a:r>
            <a:endParaRPr lang="en-ZA" dirty="0"/>
          </a:p>
        </p:txBody>
      </p:sp>
      <p:sp>
        <p:nvSpPr>
          <p:cNvPr id="35" name="Text Placeholder 3">
            <a:extLst>
              <a:ext uri="{FF2B5EF4-FFF2-40B4-BE49-F238E27FC236}">
                <a16:creationId xmlns:a16="http://schemas.microsoft.com/office/drawing/2014/main" id="{EC5BA522-ACA2-41E7-8167-4CAD19A343D4}"/>
              </a:ext>
            </a:extLst>
          </p:cNvPr>
          <p:cNvSpPr>
            <a:spLocks noGrp="1"/>
          </p:cNvSpPr>
          <p:nvPr>
            <p:ph type="body" sz="quarter" idx="59" hasCustomPrompt="1"/>
          </p:nvPr>
        </p:nvSpPr>
        <p:spPr>
          <a:xfrm>
            <a:off x="2258568" y="230428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36" name="Text Placeholder 36">
            <a:extLst>
              <a:ext uri="{FF2B5EF4-FFF2-40B4-BE49-F238E27FC236}">
                <a16:creationId xmlns:a16="http://schemas.microsoft.com/office/drawing/2014/main" id="{3FE4D07D-18EE-4015-BE1A-670EF5502FD5}"/>
              </a:ext>
            </a:extLst>
          </p:cNvPr>
          <p:cNvSpPr>
            <a:spLocks noGrp="1"/>
          </p:cNvSpPr>
          <p:nvPr>
            <p:ph type="body" sz="quarter" idx="60" hasCustomPrompt="1"/>
          </p:nvPr>
        </p:nvSpPr>
        <p:spPr>
          <a:xfrm>
            <a:off x="2313432" y="261518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59" name="Text Placeholder 3">
            <a:extLst>
              <a:ext uri="{FF2B5EF4-FFF2-40B4-BE49-F238E27FC236}">
                <a16:creationId xmlns:a16="http://schemas.microsoft.com/office/drawing/2014/main" id="{6962D0AF-583F-4670-BC13-F7BAE6B6974D}"/>
              </a:ext>
            </a:extLst>
          </p:cNvPr>
          <p:cNvSpPr>
            <a:spLocks noGrp="1"/>
          </p:cNvSpPr>
          <p:nvPr>
            <p:ph type="body" sz="quarter" idx="61" hasCustomPrompt="1"/>
          </p:nvPr>
        </p:nvSpPr>
        <p:spPr>
          <a:xfrm>
            <a:off x="4667859" y="230254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0" name="Text Placeholder 36">
            <a:extLst>
              <a:ext uri="{FF2B5EF4-FFF2-40B4-BE49-F238E27FC236}">
                <a16:creationId xmlns:a16="http://schemas.microsoft.com/office/drawing/2014/main" id="{C689AF3A-9B30-404A-B454-562D375F9B93}"/>
              </a:ext>
            </a:extLst>
          </p:cNvPr>
          <p:cNvSpPr>
            <a:spLocks noGrp="1"/>
          </p:cNvSpPr>
          <p:nvPr>
            <p:ph type="body" sz="quarter" idx="62" hasCustomPrompt="1"/>
          </p:nvPr>
        </p:nvSpPr>
        <p:spPr>
          <a:xfrm>
            <a:off x="4722723" y="261344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1" name="Text Placeholder 3">
            <a:extLst>
              <a:ext uri="{FF2B5EF4-FFF2-40B4-BE49-F238E27FC236}">
                <a16:creationId xmlns:a16="http://schemas.microsoft.com/office/drawing/2014/main" id="{3352E813-A80F-4AEB-908D-C58B76F95B15}"/>
              </a:ext>
            </a:extLst>
          </p:cNvPr>
          <p:cNvSpPr>
            <a:spLocks noGrp="1"/>
          </p:cNvSpPr>
          <p:nvPr>
            <p:ph type="body" sz="quarter" idx="63" hasCustomPrompt="1"/>
          </p:nvPr>
        </p:nvSpPr>
        <p:spPr>
          <a:xfrm>
            <a:off x="8577756" y="231969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2" name="Text Placeholder 36">
            <a:extLst>
              <a:ext uri="{FF2B5EF4-FFF2-40B4-BE49-F238E27FC236}">
                <a16:creationId xmlns:a16="http://schemas.microsoft.com/office/drawing/2014/main" id="{58E04D07-1AA8-4C7D-A594-AD4587E5077E}"/>
              </a:ext>
            </a:extLst>
          </p:cNvPr>
          <p:cNvSpPr>
            <a:spLocks noGrp="1"/>
          </p:cNvSpPr>
          <p:nvPr>
            <p:ph type="body" sz="quarter" idx="64" hasCustomPrompt="1"/>
          </p:nvPr>
        </p:nvSpPr>
        <p:spPr>
          <a:xfrm>
            <a:off x="8632620" y="263059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9" name="Text Placeholder 10">
            <a:extLst>
              <a:ext uri="{FF2B5EF4-FFF2-40B4-BE49-F238E27FC236}">
                <a16:creationId xmlns:a16="http://schemas.microsoft.com/office/drawing/2014/main" id="{7811C96E-0DEE-4C3C-914D-3D8E37D685D8}"/>
              </a:ext>
            </a:extLst>
          </p:cNvPr>
          <p:cNvSpPr>
            <a:spLocks noGrp="1"/>
          </p:cNvSpPr>
          <p:nvPr>
            <p:ph type="body" sz="quarter" idx="33" hasCustomPrompt="1"/>
          </p:nvPr>
        </p:nvSpPr>
        <p:spPr>
          <a:xfrm>
            <a:off x="914399" y="3354712"/>
            <a:ext cx="731520" cy="457200"/>
          </a:xfrm>
        </p:spPr>
        <p:txBody>
          <a:bodyPr anchor="ctr"/>
          <a:lstStyle>
            <a:lvl1pPr marL="0" indent="0" algn="ctr">
              <a:buNone/>
              <a:defRPr sz="1400" b="1">
                <a:solidFill>
                  <a:schemeClr val="tx2"/>
                </a:solidFill>
                <a:latin typeface="+mj-lt"/>
              </a:defRPr>
            </a:lvl1pPr>
          </a:lstStyle>
          <a:p>
            <a:pPr lvl="0"/>
            <a:r>
              <a:rPr lang="en-US" dirty="0"/>
              <a:t>Year</a:t>
            </a:r>
            <a:endParaRPr lang="en-ZA" dirty="0"/>
          </a:p>
        </p:txBody>
      </p:sp>
      <p:sp>
        <p:nvSpPr>
          <p:cNvPr id="10" name="Text Placeholder 10">
            <a:extLst>
              <a:ext uri="{FF2B5EF4-FFF2-40B4-BE49-F238E27FC236}">
                <a16:creationId xmlns:a16="http://schemas.microsoft.com/office/drawing/2014/main" id="{401495E4-6A47-4169-8AF4-736F7CF55C37}"/>
              </a:ext>
            </a:extLst>
          </p:cNvPr>
          <p:cNvSpPr>
            <a:spLocks noGrp="1"/>
          </p:cNvSpPr>
          <p:nvPr>
            <p:ph type="body" sz="quarter" idx="34" hasCustomPrompt="1"/>
          </p:nvPr>
        </p:nvSpPr>
        <p:spPr>
          <a:xfrm>
            <a:off x="196596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1" name="Text Placeholder 10">
            <a:extLst>
              <a:ext uri="{FF2B5EF4-FFF2-40B4-BE49-F238E27FC236}">
                <a16:creationId xmlns:a16="http://schemas.microsoft.com/office/drawing/2014/main" id="{4A350147-917D-4020-B9C3-CE41143A103A}"/>
              </a:ext>
            </a:extLst>
          </p:cNvPr>
          <p:cNvSpPr>
            <a:spLocks noGrp="1"/>
          </p:cNvSpPr>
          <p:nvPr>
            <p:ph type="body" sz="quarter" idx="35" hasCustomPrompt="1"/>
          </p:nvPr>
        </p:nvSpPr>
        <p:spPr>
          <a:xfrm>
            <a:off x="275388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2" name="Text Placeholder 10">
            <a:extLst>
              <a:ext uri="{FF2B5EF4-FFF2-40B4-BE49-F238E27FC236}">
                <a16:creationId xmlns:a16="http://schemas.microsoft.com/office/drawing/2014/main" id="{595A6F9E-88A2-46C6-B4B4-642D65C42C1E}"/>
              </a:ext>
            </a:extLst>
          </p:cNvPr>
          <p:cNvSpPr>
            <a:spLocks noGrp="1"/>
          </p:cNvSpPr>
          <p:nvPr>
            <p:ph type="body" sz="quarter" idx="36" hasCustomPrompt="1"/>
          </p:nvPr>
        </p:nvSpPr>
        <p:spPr>
          <a:xfrm>
            <a:off x="354180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3" name="Text Placeholder 10">
            <a:extLst>
              <a:ext uri="{FF2B5EF4-FFF2-40B4-BE49-F238E27FC236}">
                <a16:creationId xmlns:a16="http://schemas.microsoft.com/office/drawing/2014/main" id="{11C0F1C3-D7E3-418A-8706-CD257C1F5B6A}"/>
              </a:ext>
            </a:extLst>
          </p:cNvPr>
          <p:cNvSpPr>
            <a:spLocks noGrp="1"/>
          </p:cNvSpPr>
          <p:nvPr>
            <p:ph type="body" sz="quarter" idx="37" hasCustomPrompt="1"/>
          </p:nvPr>
        </p:nvSpPr>
        <p:spPr>
          <a:xfrm>
            <a:off x="432972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5" name="Text Placeholder 10">
            <a:extLst>
              <a:ext uri="{FF2B5EF4-FFF2-40B4-BE49-F238E27FC236}">
                <a16:creationId xmlns:a16="http://schemas.microsoft.com/office/drawing/2014/main" id="{8715823E-52F8-49ED-9EC8-E99ED0915BDD}"/>
              </a:ext>
            </a:extLst>
          </p:cNvPr>
          <p:cNvSpPr>
            <a:spLocks noGrp="1"/>
          </p:cNvSpPr>
          <p:nvPr>
            <p:ph type="body" sz="quarter" idx="39" hasCustomPrompt="1"/>
          </p:nvPr>
        </p:nvSpPr>
        <p:spPr>
          <a:xfrm>
            <a:off x="511764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6" name="Text Placeholder 10">
            <a:extLst>
              <a:ext uri="{FF2B5EF4-FFF2-40B4-BE49-F238E27FC236}">
                <a16:creationId xmlns:a16="http://schemas.microsoft.com/office/drawing/2014/main" id="{7DF700D5-2F9B-4B15-92CF-1052851D5E1B}"/>
              </a:ext>
            </a:extLst>
          </p:cNvPr>
          <p:cNvSpPr>
            <a:spLocks noGrp="1"/>
          </p:cNvSpPr>
          <p:nvPr>
            <p:ph type="body" sz="quarter" idx="40" hasCustomPrompt="1"/>
          </p:nvPr>
        </p:nvSpPr>
        <p:spPr>
          <a:xfrm>
            <a:off x="590556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7" name="Text Placeholder 10">
            <a:extLst>
              <a:ext uri="{FF2B5EF4-FFF2-40B4-BE49-F238E27FC236}">
                <a16:creationId xmlns:a16="http://schemas.microsoft.com/office/drawing/2014/main" id="{BB40768A-A2DB-44AA-89F5-071BCE4D9F91}"/>
              </a:ext>
            </a:extLst>
          </p:cNvPr>
          <p:cNvSpPr>
            <a:spLocks noGrp="1"/>
          </p:cNvSpPr>
          <p:nvPr>
            <p:ph type="body" sz="quarter" idx="41" hasCustomPrompt="1"/>
          </p:nvPr>
        </p:nvSpPr>
        <p:spPr>
          <a:xfrm>
            <a:off x="669348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9" name="Text Placeholder 10">
            <a:extLst>
              <a:ext uri="{FF2B5EF4-FFF2-40B4-BE49-F238E27FC236}">
                <a16:creationId xmlns:a16="http://schemas.microsoft.com/office/drawing/2014/main" id="{105B8381-43DD-41A0-A705-D1255AC449AE}"/>
              </a:ext>
            </a:extLst>
          </p:cNvPr>
          <p:cNvSpPr>
            <a:spLocks noGrp="1"/>
          </p:cNvSpPr>
          <p:nvPr>
            <p:ph type="body" sz="quarter" idx="43" hasCustomPrompt="1"/>
          </p:nvPr>
        </p:nvSpPr>
        <p:spPr>
          <a:xfrm>
            <a:off x="748140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0" name="Text Placeholder 10">
            <a:extLst>
              <a:ext uri="{FF2B5EF4-FFF2-40B4-BE49-F238E27FC236}">
                <a16:creationId xmlns:a16="http://schemas.microsoft.com/office/drawing/2014/main" id="{C178CB7C-93FB-40C1-9170-B99EF8EE9E8F}"/>
              </a:ext>
            </a:extLst>
          </p:cNvPr>
          <p:cNvSpPr>
            <a:spLocks noGrp="1"/>
          </p:cNvSpPr>
          <p:nvPr>
            <p:ph type="body" sz="quarter" idx="44" hasCustomPrompt="1"/>
          </p:nvPr>
        </p:nvSpPr>
        <p:spPr>
          <a:xfrm>
            <a:off x="826932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8" name="Text Placeholder 10">
            <a:extLst>
              <a:ext uri="{FF2B5EF4-FFF2-40B4-BE49-F238E27FC236}">
                <a16:creationId xmlns:a16="http://schemas.microsoft.com/office/drawing/2014/main" id="{16D07EB6-011E-4F65-9F28-20CAB54640E8}"/>
              </a:ext>
            </a:extLst>
          </p:cNvPr>
          <p:cNvSpPr>
            <a:spLocks noGrp="1"/>
          </p:cNvSpPr>
          <p:nvPr>
            <p:ph type="body" sz="quarter" idx="42" hasCustomPrompt="1"/>
          </p:nvPr>
        </p:nvSpPr>
        <p:spPr>
          <a:xfrm>
            <a:off x="905724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1" name="Text Placeholder 10">
            <a:extLst>
              <a:ext uri="{FF2B5EF4-FFF2-40B4-BE49-F238E27FC236}">
                <a16:creationId xmlns:a16="http://schemas.microsoft.com/office/drawing/2014/main" id="{A2B65EAF-1F60-417C-B138-F72EFEBF6D81}"/>
              </a:ext>
            </a:extLst>
          </p:cNvPr>
          <p:cNvSpPr>
            <a:spLocks noGrp="1"/>
          </p:cNvSpPr>
          <p:nvPr>
            <p:ph type="body" sz="quarter" idx="45" hasCustomPrompt="1"/>
          </p:nvPr>
        </p:nvSpPr>
        <p:spPr>
          <a:xfrm>
            <a:off x="9845160"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2" name="Text Placeholder 10">
            <a:extLst>
              <a:ext uri="{FF2B5EF4-FFF2-40B4-BE49-F238E27FC236}">
                <a16:creationId xmlns:a16="http://schemas.microsoft.com/office/drawing/2014/main" id="{76D120F4-A640-421C-B1F8-406158CFBC8E}"/>
              </a:ext>
            </a:extLst>
          </p:cNvPr>
          <p:cNvSpPr>
            <a:spLocks noGrp="1"/>
          </p:cNvSpPr>
          <p:nvPr>
            <p:ph type="body" sz="quarter" idx="46" hasCustomPrompt="1"/>
          </p:nvPr>
        </p:nvSpPr>
        <p:spPr>
          <a:xfrm>
            <a:off x="10633085" y="3502152"/>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14" name="Text Placeholder 10">
            <a:extLst>
              <a:ext uri="{FF2B5EF4-FFF2-40B4-BE49-F238E27FC236}">
                <a16:creationId xmlns:a16="http://schemas.microsoft.com/office/drawing/2014/main" id="{105D759B-EB6D-4560-B0B8-1F7EB7D1B841}"/>
              </a:ext>
            </a:extLst>
          </p:cNvPr>
          <p:cNvSpPr>
            <a:spLocks noGrp="1"/>
          </p:cNvSpPr>
          <p:nvPr>
            <p:ph type="body" sz="quarter" idx="38" hasCustomPrompt="1"/>
          </p:nvPr>
        </p:nvSpPr>
        <p:spPr>
          <a:xfrm>
            <a:off x="914400" y="4292468"/>
            <a:ext cx="731520" cy="457200"/>
          </a:xfrm>
        </p:spPr>
        <p:txBody>
          <a:bodyPr anchor="ctr"/>
          <a:lstStyle>
            <a:lvl1pPr marL="0" indent="0" algn="ctr">
              <a:buNone/>
              <a:defRPr sz="1400" b="1">
                <a:solidFill>
                  <a:schemeClr val="tx2"/>
                </a:solidFill>
                <a:latin typeface="+mj-lt"/>
              </a:defRPr>
            </a:lvl1pPr>
          </a:lstStyle>
          <a:p>
            <a:pPr lvl="0"/>
            <a:r>
              <a:rPr lang="en-US" dirty="0"/>
              <a:t>Year</a:t>
            </a:r>
            <a:endParaRPr lang="en-ZA" dirty="0"/>
          </a:p>
        </p:txBody>
      </p:sp>
      <p:sp>
        <p:nvSpPr>
          <p:cNvPr id="23" name="Text Placeholder 10">
            <a:extLst>
              <a:ext uri="{FF2B5EF4-FFF2-40B4-BE49-F238E27FC236}">
                <a16:creationId xmlns:a16="http://schemas.microsoft.com/office/drawing/2014/main" id="{BBD14391-1DC8-4D56-951F-25C5BDB3921C}"/>
              </a:ext>
            </a:extLst>
          </p:cNvPr>
          <p:cNvSpPr>
            <a:spLocks noGrp="1"/>
          </p:cNvSpPr>
          <p:nvPr>
            <p:ph type="body" sz="quarter" idx="47" hasCustomPrompt="1"/>
          </p:nvPr>
        </p:nvSpPr>
        <p:spPr>
          <a:xfrm>
            <a:off x="1969915"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4" name="Text Placeholder 10">
            <a:extLst>
              <a:ext uri="{FF2B5EF4-FFF2-40B4-BE49-F238E27FC236}">
                <a16:creationId xmlns:a16="http://schemas.microsoft.com/office/drawing/2014/main" id="{93FC04C9-D1DE-47BA-8D50-6D762B72B8FC}"/>
              </a:ext>
            </a:extLst>
          </p:cNvPr>
          <p:cNvSpPr>
            <a:spLocks noGrp="1"/>
          </p:cNvSpPr>
          <p:nvPr>
            <p:ph type="body" sz="quarter" idx="48" hasCustomPrompt="1"/>
          </p:nvPr>
        </p:nvSpPr>
        <p:spPr>
          <a:xfrm>
            <a:off x="2757602"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5" name="Text Placeholder 10">
            <a:extLst>
              <a:ext uri="{FF2B5EF4-FFF2-40B4-BE49-F238E27FC236}">
                <a16:creationId xmlns:a16="http://schemas.microsoft.com/office/drawing/2014/main" id="{B8FB174F-BC80-4817-90C7-42F90C7978E5}"/>
              </a:ext>
            </a:extLst>
          </p:cNvPr>
          <p:cNvSpPr>
            <a:spLocks noGrp="1"/>
          </p:cNvSpPr>
          <p:nvPr>
            <p:ph type="body" sz="quarter" idx="49" hasCustomPrompt="1"/>
          </p:nvPr>
        </p:nvSpPr>
        <p:spPr>
          <a:xfrm>
            <a:off x="3545289"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6" name="Text Placeholder 10">
            <a:extLst>
              <a:ext uri="{FF2B5EF4-FFF2-40B4-BE49-F238E27FC236}">
                <a16:creationId xmlns:a16="http://schemas.microsoft.com/office/drawing/2014/main" id="{E896FB65-5B08-4993-8523-822688BB2A9B}"/>
              </a:ext>
            </a:extLst>
          </p:cNvPr>
          <p:cNvSpPr>
            <a:spLocks noGrp="1"/>
          </p:cNvSpPr>
          <p:nvPr>
            <p:ph type="body" sz="quarter" idx="50" hasCustomPrompt="1"/>
          </p:nvPr>
        </p:nvSpPr>
        <p:spPr>
          <a:xfrm>
            <a:off x="4332976"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7" name="Text Placeholder 10">
            <a:extLst>
              <a:ext uri="{FF2B5EF4-FFF2-40B4-BE49-F238E27FC236}">
                <a16:creationId xmlns:a16="http://schemas.microsoft.com/office/drawing/2014/main" id="{DBAF247D-367F-4524-9E85-4B66631D5309}"/>
              </a:ext>
            </a:extLst>
          </p:cNvPr>
          <p:cNvSpPr>
            <a:spLocks noGrp="1"/>
          </p:cNvSpPr>
          <p:nvPr>
            <p:ph type="body" sz="quarter" idx="51" hasCustomPrompt="1"/>
          </p:nvPr>
        </p:nvSpPr>
        <p:spPr>
          <a:xfrm>
            <a:off x="5120663"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8" name="Text Placeholder 10">
            <a:extLst>
              <a:ext uri="{FF2B5EF4-FFF2-40B4-BE49-F238E27FC236}">
                <a16:creationId xmlns:a16="http://schemas.microsoft.com/office/drawing/2014/main" id="{4F9BFDEC-4D89-4C8E-A3D9-A6DF0297F780}"/>
              </a:ext>
            </a:extLst>
          </p:cNvPr>
          <p:cNvSpPr>
            <a:spLocks noGrp="1"/>
          </p:cNvSpPr>
          <p:nvPr>
            <p:ph type="body" sz="quarter" idx="52" hasCustomPrompt="1"/>
          </p:nvPr>
        </p:nvSpPr>
        <p:spPr>
          <a:xfrm>
            <a:off x="5908350"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29" name="Text Placeholder 10">
            <a:extLst>
              <a:ext uri="{FF2B5EF4-FFF2-40B4-BE49-F238E27FC236}">
                <a16:creationId xmlns:a16="http://schemas.microsoft.com/office/drawing/2014/main" id="{9C08EC58-18EC-4890-94D6-2422A6BBA8D5}"/>
              </a:ext>
            </a:extLst>
          </p:cNvPr>
          <p:cNvSpPr>
            <a:spLocks noGrp="1"/>
          </p:cNvSpPr>
          <p:nvPr>
            <p:ph type="body" sz="quarter" idx="53" hasCustomPrompt="1"/>
          </p:nvPr>
        </p:nvSpPr>
        <p:spPr>
          <a:xfrm>
            <a:off x="6696037"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1" name="Text Placeholder 10">
            <a:extLst>
              <a:ext uri="{FF2B5EF4-FFF2-40B4-BE49-F238E27FC236}">
                <a16:creationId xmlns:a16="http://schemas.microsoft.com/office/drawing/2014/main" id="{5F5960EF-7F51-41A0-9E73-D2F727AB3F0D}"/>
              </a:ext>
            </a:extLst>
          </p:cNvPr>
          <p:cNvSpPr>
            <a:spLocks noGrp="1"/>
          </p:cNvSpPr>
          <p:nvPr>
            <p:ph type="body" sz="quarter" idx="55" hasCustomPrompt="1"/>
          </p:nvPr>
        </p:nvSpPr>
        <p:spPr>
          <a:xfrm>
            <a:off x="7483724"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2" name="Text Placeholder 10">
            <a:extLst>
              <a:ext uri="{FF2B5EF4-FFF2-40B4-BE49-F238E27FC236}">
                <a16:creationId xmlns:a16="http://schemas.microsoft.com/office/drawing/2014/main" id="{9F81D711-9D82-42A4-8AB2-12D1F4490AAD}"/>
              </a:ext>
            </a:extLst>
          </p:cNvPr>
          <p:cNvSpPr>
            <a:spLocks noGrp="1"/>
          </p:cNvSpPr>
          <p:nvPr>
            <p:ph type="body" sz="quarter" idx="56" hasCustomPrompt="1"/>
          </p:nvPr>
        </p:nvSpPr>
        <p:spPr>
          <a:xfrm>
            <a:off x="8271411"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0" name="Text Placeholder 10">
            <a:extLst>
              <a:ext uri="{FF2B5EF4-FFF2-40B4-BE49-F238E27FC236}">
                <a16:creationId xmlns:a16="http://schemas.microsoft.com/office/drawing/2014/main" id="{D360A36A-7282-4045-B0DF-503E6A97BA47}"/>
              </a:ext>
            </a:extLst>
          </p:cNvPr>
          <p:cNvSpPr>
            <a:spLocks noGrp="1"/>
          </p:cNvSpPr>
          <p:nvPr>
            <p:ph type="body" sz="quarter" idx="54" hasCustomPrompt="1"/>
          </p:nvPr>
        </p:nvSpPr>
        <p:spPr>
          <a:xfrm>
            <a:off x="9059098"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3" name="Text Placeholder 10">
            <a:extLst>
              <a:ext uri="{FF2B5EF4-FFF2-40B4-BE49-F238E27FC236}">
                <a16:creationId xmlns:a16="http://schemas.microsoft.com/office/drawing/2014/main" id="{0A2E5DCC-5FCD-4396-9980-17ECD06BB370}"/>
              </a:ext>
            </a:extLst>
          </p:cNvPr>
          <p:cNvSpPr>
            <a:spLocks noGrp="1"/>
          </p:cNvSpPr>
          <p:nvPr>
            <p:ph type="body" sz="quarter" idx="57" hasCustomPrompt="1"/>
          </p:nvPr>
        </p:nvSpPr>
        <p:spPr>
          <a:xfrm>
            <a:off x="9846785"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4" name="Text Placeholder 10">
            <a:extLst>
              <a:ext uri="{FF2B5EF4-FFF2-40B4-BE49-F238E27FC236}">
                <a16:creationId xmlns:a16="http://schemas.microsoft.com/office/drawing/2014/main" id="{A3860367-6AF8-4009-AE8B-33DEE49D1773}"/>
              </a:ext>
            </a:extLst>
          </p:cNvPr>
          <p:cNvSpPr>
            <a:spLocks noGrp="1"/>
          </p:cNvSpPr>
          <p:nvPr>
            <p:ph type="body" sz="quarter" idx="58" hasCustomPrompt="1"/>
          </p:nvPr>
        </p:nvSpPr>
        <p:spPr>
          <a:xfrm>
            <a:off x="10634472" y="4425696"/>
            <a:ext cx="640080" cy="201776"/>
          </a:xfrm>
        </p:spPr>
        <p:txBody>
          <a:bodyPr>
            <a:noAutofit/>
          </a:bodyPr>
          <a:lstStyle>
            <a:lvl1pPr marL="0" indent="0" algn="ctr">
              <a:buNone/>
              <a:defRPr sz="1000">
                <a:solidFill>
                  <a:schemeClr val="tx2"/>
                </a:solidFill>
              </a:defRPr>
            </a:lvl1pPr>
          </a:lstStyle>
          <a:p>
            <a:pPr lvl="0"/>
            <a:r>
              <a:rPr lang="en-US" dirty="0"/>
              <a:t>MM</a:t>
            </a:r>
            <a:endParaRPr lang="en-ZA" dirty="0"/>
          </a:p>
        </p:txBody>
      </p:sp>
      <p:sp>
        <p:nvSpPr>
          <p:cNvPr id="37" name="Arrow: Right 36">
            <a:extLst>
              <a:ext uri="{FF2B5EF4-FFF2-40B4-BE49-F238E27FC236}">
                <a16:creationId xmlns:a16="http://schemas.microsoft.com/office/drawing/2014/main" id="{A21A7A3E-FAE9-412E-9085-C5396DD58558}"/>
              </a:ext>
              <a:ext uri="{C183D7F6-B498-43B3-948B-1728B52AA6E4}">
                <adec:decorative xmlns:adec="http://schemas.microsoft.com/office/drawing/2017/decorative" val="1"/>
              </a:ext>
            </a:extLst>
          </p:cNvPr>
          <p:cNvSpPr/>
          <p:nvPr userDrawn="1"/>
        </p:nvSpPr>
        <p:spPr>
          <a:xfrm>
            <a:off x="929640" y="3981445"/>
            <a:ext cx="10332720" cy="168656"/>
          </a:xfrm>
          <a:prstGeom prst="rightArrow">
            <a:avLst>
              <a:gd name="adj1" fmla="val 100000"/>
              <a:gd name="adj2" fmla="val 8593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solidFill>
                <a:schemeClr val="tx1">
                  <a:lumMod val="75000"/>
                  <a:lumOff val="25000"/>
                </a:schemeClr>
              </a:solidFill>
            </a:endParaRPr>
          </a:p>
        </p:txBody>
      </p:sp>
      <p:pic>
        <p:nvPicPr>
          <p:cNvPr id="4" name="Graphic 3">
            <a:extLst>
              <a:ext uri="{FF2B5EF4-FFF2-40B4-BE49-F238E27FC236}">
                <a16:creationId xmlns:a16="http://schemas.microsoft.com/office/drawing/2014/main" id="{53DC4F1A-B4E3-468C-B5D4-1171E63EFA1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cxnSp>
        <p:nvCxnSpPr>
          <p:cNvPr id="38" name="Straight Connector 37">
            <a:extLst>
              <a:ext uri="{FF2B5EF4-FFF2-40B4-BE49-F238E27FC236}">
                <a16:creationId xmlns:a16="http://schemas.microsoft.com/office/drawing/2014/main" id="{2DB417EF-A4F1-45A2-ACA0-5C82104244A7}"/>
              </a:ext>
              <a:ext uri="{C183D7F6-B498-43B3-948B-1728B52AA6E4}">
                <adec:decorative xmlns:adec="http://schemas.microsoft.com/office/drawing/2017/decorative" val="1"/>
              </a:ext>
            </a:extLst>
          </p:cNvPr>
          <p:cNvCxnSpPr>
            <a:cxnSpLocks/>
          </p:cNvCxnSpPr>
          <p:nvPr userDrawn="1"/>
        </p:nvCxnSpPr>
        <p:spPr>
          <a:xfrm>
            <a:off x="3044816" y="2697432"/>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E81057A-21E4-4E98-BFE7-5B870E5EAA41}"/>
              </a:ext>
              <a:ext uri="{C183D7F6-B498-43B3-948B-1728B52AA6E4}">
                <adec:decorative xmlns:adec="http://schemas.microsoft.com/office/drawing/2017/decorative" val="1"/>
              </a:ext>
            </a:extLst>
          </p:cNvPr>
          <p:cNvCxnSpPr>
            <a:cxnSpLocks/>
          </p:cNvCxnSpPr>
          <p:nvPr userDrawn="1"/>
        </p:nvCxnSpPr>
        <p:spPr>
          <a:xfrm>
            <a:off x="5423645" y="2697480"/>
            <a:ext cx="0" cy="733425"/>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E7D18C9-8D44-4323-B6BF-BF76C2381281}"/>
              </a:ext>
              <a:ext uri="{C183D7F6-B498-43B3-948B-1728B52AA6E4}">
                <adec:decorative xmlns:adec="http://schemas.microsoft.com/office/drawing/2017/decorative" val="1"/>
              </a:ext>
            </a:extLst>
          </p:cNvPr>
          <p:cNvCxnSpPr>
            <a:cxnSpLocks/>
          </p:cNvCxnSpPr>
          <p:nvPr userDrawn="1"/>
        </p:nvCxnSpPr>
        <p:spPr>
          <a:xfrm>
            <a:off x="9354996" y="269748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7201D3F8-FF19-44BC-9EE7-6B58CD82BBD1}"/>
              </a:ext>
              <a:ext uri="{C183D7F6-B498-43B3-948B-1728B52AA6E4}">
                <adec:decorative xmlns:adec="http://schemas.microsoft.com/office/drawing/2017/decorative" val="1"/>
              </a:ext>
            </a:extLst>
          </p:cNvPr>
          <p:cNvCxnSpPr>
            <a:cxnSpLocks/>
          </p:cNvCxnSpPr>
          <p:nvPr userDrawn="1"/>
        </p:nvCxnSpPr>
        <p:spPr>
          <a:xfrm rot="10800000">
            <a:off x="3049258"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6ACB076-AF56-41FE-9380-E9AD0CF40394}"/>
              </a:ext>
              <a:ext uri="{C183D7F6-B498-43B3-948B-1728B52AA6E4}">
                <adec:decorative xmlns:adec="http://schemas.microsoft.com/office/drawing/2017/decorative" val="1"/>
              </a:ext>
            </a:extLst>
          </p:cNvPr>
          <p:cNvCxnSpPr>
            <a:cxnSpLocks/>
          </p:cNvCxnSpPr>
          <p:nvPr userDrawn="1"/>
        </p:nvCxnSpPr>
        <p:spPr>
          <a:xfrm rot="10800000">
            <a:off x="7014003"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01BD79D-A068-4E2B-A576-16599ECD33DF}"/>
              </a:ext>
              <a:ext uri="{C183D7F6-B498-43B3-948B-1728B52AA6E4}">
                <adec:decorative xmlns:adec="http://schemas.microsoft.com/office/drawing/2017/decorative" val="1"/>
              </a:ext>
            </a:extLst>
          </p:cNvPr>
          <p:cNvCxnSpPr>
            <a:cxnSpLocks/>
          </p:cNvCxnSpPr>
          <p:nvPr userDrawn="1"/>
        </p:nvCxnSpPr>
        <p:spPr>
          <a:xfrm rot="10800000">
            <a:off x="10949479"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63" name="Text Placeholder 3">
            <a:extLst>
              <a:ext uri="{FF2B5EF4-FFF2-40B4-BE49-F238E27FC236}">
                <a16:creationId xmlns:a16="http://schemas.microsoft.com/office/drawing/2014/main" id="{28F6AF7C-04EA-4C94-9ADB-02F18DEF5A67}"/>
              </a:ext>
            </a:extLst>
          </p:cNvPr>
          <p:cNvSpPr>
            <a:spLocks noGrp="1"/>
          </p:cNvSpPr>
          <p:nvPr>
            <p:ph type="body" sz="quarter" idx="65" hasCustomPrompt="1"/>
          </p:nvPr>
        </p:nvSpPr>
        <p:spPr>
          <a:xfrm>
            <a:off x="2302341" y="526963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4" name="Text Placeholder 36">
            <a:extLst>
              <a:ext uri="{FF2B5EF4-FFF2-40B4-BE49-F238E27FC236}">
                <a16:creationId xmlns:a16="http://schemas.microsoft.com/office/drawing/2014/main" id="{DBC1E942-B2AC-4A1B-A9BF-207F48444E69}"/>
              </a:ext>
            </a:extLst>
          </p:cNvPr>
          <p:cNvSpPr>
            <a:spLocks noGrp="1"/>
          </p:cNvSpPr>
          <p:nvPr>
            <p:ph type="body" sz="quarter" idx="66" hasCustomPrompt="1"/>
          </p:nvPr>
        </p:nvSpPr>
        <p:spPr>
          <a:xfrm>
            <a:off x="2357205" y="558053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5" name="Text Placeholder 3">
            <a:extLst>
              <a:ext uri="{FF2B5EF4-FFF2-40B4-BE49-F238E27FC236}">
                <a16:creationId xmlns:a16="http://schemas.microsoft.com/office/drawing/2014/main" id="{236CF734-307C-46DF-9F1B-B7B348E8AFEC}"/>
              </a:ext>
            </a:extLst>
          </p:cNvPr>
          <p:cNvSpPr>
            <a:spLocks noGrp="1"/>
          </p:cNvSpPr>
          <p:nvPr>
            <p:ph type="body" sz="quarter" idx="67" hasCustomPrompt="1"/>
          </p:nvPr>
        </p:nvSpPr>
        <p:spPr>
          <a:xfrm>
            <a:off x="6222339"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6" name="Text Placeholder 36">
            <a:extLst>
              <a:ext uri="{FF2B5EF4-FFF2-40B4-BE49-F238E27FC236}">
                <a16:creationId xmlns:a16="http://schemas.microsoft.com/office/drawing/2014/main" id="{A797E2F6-E10E-4B32-8496-AC4E0B14B3F7}"/>
              </a:ext>
            </a:extLst>
          </p:cNvPr>
          <p:cNvSpPr>
            <a:spLocks noGrp="1"/>
          </p:cNvSpPr>
          <p:nvPr>
            <p:ph type="body" sz="quarter" idx="68" hasCustomPrompt="1"/>
          </p:nvPr>
        </p:nvSpPr>
        <p:spPr>
          <a:xfrm>
            <a:off x="6277203" y="558384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7" name="Text Placeholder 3">
            <a:extLst>
              <a:ext uri="{FF2B5EF4-FFF2-40B4-BE49-F238E27FC236}">
                <a16:creationId xmlns:a16="http://schemas.microsoft.com/office/drawing/2014/main" id="{FE2C824F-3FEC-4436-8D89-71417F95C4CA}"/>
              </a:ext>
            </a:extLst>
          </p:cNvPr>
          <p:cNvSpPr>
            <a:spLocks noGrp="1"/>
          </p:cNvSpPr>
          <p:nvPr>
            <p:ph type="body" sz="quarter" idx="69" hasCustomPrompt="1"/>
          </p:nvPr>
        </p:nvSpPr>
        <p:spPr>
          <a:xfrm>
            <a:off x="10161393"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8" name="Text Placeholder 36">
            <a:extLst>
              <a:ext uri="{FF2B5EF4-FFF2-40B4-BE49-F238E27FC236}">
                <a16:creationId xmlns:a16="http://schemas.microsoft.com/office/drawing/2014/main" id="{A789A2A0-3ABC-41EA-A65B-C158812FD38D}"/>
              </a:ext>
            </a:extLst>
          </p:cNvPr>
          <p:cNvSpPr>
            <a:spLocks noGrp="1"/>
          </p:cNvSpPr>
          <p:nvPr>
            <p:ph type="body" sz="quarter" idx="70" hasCustomPrompt="1"/>
          </p:nvPr>
        </p:nvSpPr>
        <p:spPr>
          <a:xfrm>
            <a:off x="10216257" y="558384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40" name="Date Placeholder 3">
            <a:extLst>
              <a:ext uri="{FF2B5EF4-FFF2-40B4-BE49-F238E27FC236}">
                <a16:creationId xmlns:a16="http://schemas.microsoft.com/office/drawing/2014/main" id="{F15C78F9-B77F-44BB-9DD3-7FD6042F4D4F}"/>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41" name="Footer Placeholder 4">
            <a:extLst>
              <a:ext uri="{FF2B5EF4-FFF2-40B4-BE49-F238E27FC236}">
                <a16:creationId xmlns:a16="http://schemas.microsoft.com/office/drawing/2014/main" id="{7A2CE885-91AB-475D-937A-12B9D463D401}"/>
              </a:ext>
            </a:extLst>
          </p:cNvPr>
          <p:cNvSpPr>
            <a:spLocks noGrp="1"/>
          </p:cNvSpPr>
          <p:nvPr>
            <p:ph type="ftr" sz="quarter" idx="11"/>
          </p:nvPr>
        </p:nvSpPr>
        <p:spPr>
          <a:xfrm>
            <a:off x="5424487" y="6350000"/>
            <a:ext cx="2286000" cy="365125"/>
          </a:xfrm>
        </p:spPr>
        <p:txBody>
          <a:bodyPr/>
          <a:lstStyle>
            <a:lvl1pPr>
              <a:defRPr>
                <a:solidFill>
                  <a:schemeClr val="tx2"/>
                </a:solidFill>
              </a:defRPr>
            </a:lvl1pPr>
          </a:lstStyle>
          <a:p>
            <a:r>
              <a:rPr lang="en-US" dirty="0"/>
              <a:t>Pitch deck title</a:t>
            </a:r>
          </a:p>
        </p:txBody>
      </p:sp>
      <p:sp>
        <p:nvSpPr>
          <p:cNvPr id="42" name="Slide Number Placeholder 5">
            <a:extLst>
              <a:ext uri="{FF2B5EF4-FFF2-40B4-BE49-F238E27FC236}">
                <a16:creationId xmlns:a16="http://schemas.microsoft.com/office/drawing/2014/main" id="{AF0A068C-26D9-4FC8-AD91-8B62AA304C4A}"/>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65061128"/>
      </p:ext>
    </p:extLst>
  </p:cSld>
  <p:clrMapOvr>
    <a:masterClrMapping/>
  </p:clrMapOvr>
  <p:extLst>
    <p:ext uri="{DCECCB84-F9BA-43D5-87BE-67443E8EF086}">
      <p15:sldGuideLst xmlns:p15="http://schemas.microsoft.com/office/powerpoint/2012/main">
        <p15:guide id="1" orient="horz" pos="230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10515600" cy="1325563"/>
          </a:xfrm>
        </p:spPr>
        <p:txBody>
          <a:bodyPr anchor="t" anchorCtr="0"/>
          <a:lstStyle>
            <a:lvl1pPr>
              <a:defRPr cap="all" baseline="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1021080" y="1825625"/>
            <a:ext cx="10515600" cy="4351338"/>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23">
            <a:extLst>
              <a:ext uri="{FF2B5EF4-FFF2-40B4-BE49-F238E27FC236}">
                <a16:creationId xmlns:a16="http://schemas.microsoft.com/office/drawing/2014/main" id="{AB92D86A-5036-415A-B056-A55CB2E0C2C9}"/>
              </a:ext>
            </a:extLst>
          </p:cNvPr>
          <p:cNvSpPr/>
          <p:nvPr userDrawn="1"/>
        </p:nvSpPr>
        <p:spPr>
          <a:xfrm rot="10800000">
            <a:off x="11177016" y="0"/>
            <a:ext cx="1014984" cy="1014984"/>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ate Placeholder 3">
            <a:extLst>
              <a:ext uri="{FF2B5EF4-FFF2-40B4-BE49-F238E27FC236}">
                <a16:creationId xmlns:a16="http://schemas.microsoft.com/office/drawing/2014/main" id="{0C761AA1-7048-41AE-AA8B-1FD077C849B2}"/>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dirty="0"/>
              <a:t>20XX</a:t>
            </a:r>
          </a:p>
        </p:txBody>
      </p:sp>
      <p:sp>
        <p:nvSpPr>
          <p:cNvPr id="12" name="Footer Placeholder 4">
            <a:extLst>
              <a:ext uri="{FF2B5EF4-FFF2-40B4-BE49-F238E27FC236}">
                <a16:creationId xmlns:a16="http://schemas.microsoft.com/office/drawing/2014/main" id="{36439D65-6A92-4B4C-8307-6CB811F976A3}"/>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3" name="Slide Number Placeholder 5">
            <a:extLst>
              <a:ext uri="{FF2B5EF4-FFF2-40B4-BE49-F238E27FC236}">
                <a16:creationId xmlns:a16="http://schemas.microsoft.com/office/drawing/2014/main" id="{2AB85375-9E39-4BEF-908C-531D02526826}"/>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5237480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 4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xfrm>
            <a:off x="914400" y="896112"/>
            <a:ext cx="10363200" cy="1325880"/>
          </a:xfrm>
        </p:spPr>
        <p:txBody>
          <a:bodyPr anchor="t" anchorCtr="0"/>
          <a:lstStyle>
            <a:lvl1pPr>
              <a:defRPr cap="all" baseline="0">
                <a:solidFill>
                  <a:schemeClr val="tx2"/>
                </a:solidFill>
              </a:defRPr>
            </a:lvl1pPr>
          </a:lstStyle>
          <a:p>
            <a:r>
              <a:rPr lang="en-US" dirty="0"/>
              <a:t>CLICK TO ADD TITLE</a:t>
            </a:r>
          </a:p>
        </p:txBody>
      </p:sp>
      <p:sp>
        <p:nvSpPr>
          <p:cNvPr id="9" name="Picture Placeholder 8">
            <a:extLst>
              <a:ext uri="{FF2B5EF4-FFF2-40B4-BE49-F238E27FC236}">
                <a16:creationId xmlns:a16="http://schemas.microsoft.com/office/drawing/2014/main" id="{AA40526D-DB50-43D0-90D5-E6FB281419DB}"/>
              </a:ext>
            </a:extLst>
          </p:cNvPr>
          <p:cNvSpPr>
            <a:spLocks noGrp="1"/>
          </p:cNvSpPr>
          <p:nvPr>
            <p:ph type="pic" sz="quarter" idx="13"/>
          </p:nvPr>
        </p:nvSpPr>
        <p:spPr>
          <a:xfrm>
            <a:off x="914400" y="1993392"/>
            <a:ext cx="2286000" cy="2286000"/>
          </a:xfrm>
          <a:solidFill>
            <a:schemeClr val="tx2">
              <a:lumMod val="90000"/>
            </a:schemeClr>
          </a:solidFill>
        </p:spPr>
        <p:txBody>
          <a:bodyPr/>
          <a:lstStyle/>
          <a:p>
            <a:r>
              <a:rPr lang="en-US"/>
              <a:t>Click icon to add picture</a:t>
            </a:r>
            <a:endParaRPr lang="en-US" dirty="0"/>
          </a:p>
        </p:txBody>
      </p:sp>
      <p:sp>
        <p:nvSpPr>
          <p:cNvPr id="11" name="Text Placeholder 10">
            <a:extLst>
              <a:ext uri="{FF2B5EF4-FFF2-40B4-BE49-F238E27FC236}">
                <a16:creationId xmlns:a16="http://schemas.microsoft.com/office/drawing/2014/main" id="{1FCCE554-7DC7-4A2A-BD55-8E86A3B4AD6D}"/>
              </a:ext>
            </a:extLst>
          </p:cNvPr>
          <p:cNvSpPr>
            <a:spLocks noGrp="1"/>
          </p:cNvSpPr>
          <p:nvPr>
            <p:ph type="body" sz="quarter" idx="14" hasCustomPrompt="1"/>
          </p:nvPr>
        </p:nvSpPr>
        <p:spPr>
          <a:xfrm>
            <a:off x="838200" y="4507992"/>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2" name="Text Placeholder 10">
            <a:extLst>
              <a:ext uri="{FF2B5EF4-FFF2-40B4-BE49-F238E27FC236}">
                <a16:creationId xmlns:a16="http://schemas.microsoft.com/office/drawing/2014/main" id="{4C379AB9-816A-48B0-8040-51C116DF5D57}"/>
              </a:ext>
            </a:extLst>
          </p:cNvPr>
          <p:cNvSpPr>
            <a:spLocks noGrp="1"/>
          </p:cNvSpPr>
          <p:nvPr>
            <p:ph type="body" sz="quarter" idx="15" hasCustomPrompt="1"/>
          </p:nvPr>
        </p:nvSpPr>
        <p:spPr>
          <a:xfrm>
            <a:off x="838200" y="4837176"/>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3" name="Picture Placeholder 8">
            <a:extLst>
              <a:ext uri="{FF2B5EF4-FFF2-40B4-BE49-F238E27FC236}">
                <a16:creationId xmlns:a16="http://schemas.microsoft.com/office/drawing/2014/main" id="{EB148D33-9D3D-4F09-AD3D-5478787F73F8}"/>
              </a:ext>
            </a:extLst>
          </p:cNvPr>
          <p:cNvSpPr>
            <a:spLocks noGrp="1"/>
          </p:cNvSpPr>
          <p:nvPr>
            <p:ph type="pic" sz="quarter" idx="16"/>
          </p:nvPr>
        </p:nvSpPr>
        <p:spPr>
          <a:xfrm>
            <a:off x="3610808" y="1993392"/>
            <a:ext cx="2286000" cy="2286000"/>
          </a:xfrm>
          <a:solidFill>
            <a:schemeClr val="tx2">
              <a:lumMod val="90000"/>
            </a:schemeClr>
          </a:solidFill>
        </p:spPr>
        <p:txBody>
          <a:bodyPr/>
          <a:lstStyle/>
          <a:p>
            <a:r>
              <a:rPr lang="en-US"/>
              <a:t>Click icon to add picture</a:t>
            </a:r>
            <a:endParaRPr lang="en-US" dirty="0"/>
          </a:p>
        </p:txBody>
      </p:sp>
      <p:sp>
        <p:nvSpPr>
          <p:cNvPr id="14" name="Text Placeholder 10">
            <a:extLst>
              <a:ext uri="{FF2B5EF4-FFF2-40B4-BE49-F238E27FC236}">
                <a16:creationId xmlns:a16="http://schemas.microsoft.com/office/drawing/2014/main" id="{41C6DB7F-D21E-454A-8816-7C20215E176C}"/>
              </a:ext>
            </a:extLst>
          </p:cNvPr>
          <p:cNvSpPr>
            <a:spLocks noGrp="1"/>
          </p:cNvSpPr>
          <p:nvPr>
            <p:ph type="body" sz="quarter" idx="17" hasCustomPrompt="1"/>
          </p:nvPr>
        </p:nvSpPr>
        <p:spPr>
          <a:xfrm>
            <a:off x="3535680" y="4511617"/>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5" name="Text Placeholder 10">
            <a:extLst>
              <a:ext uri="{FF2B5EF4-FFF2-40B4-BE49-F238E27FC236}">
                <a16:creationId xmlns:a16="http://schemas.microsoft.com/office/drawing/2014/main" id="{D0C4D301-6FD0-45BF-8011-A4984ED664E0}"/>
              </a:ext>
            </a:extLst>
          </p:cNvPr>
          <p:cNvSpPr>
            <a:spLocks noGrp="1"/>
          </p:cNvSpPr>
          <p:nvPr>
            <p:ph type="body" sz="quarter" idx="18" hasCustomPrompt="1"/>
          </p:nvPr>
        </p:nvSpPr>
        <p:spPr>
          <a:xfrm>
            <a:off x="3535680" y="4839223"/>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9" name="Picture Placeholder 8">
            <a:extLst>
              <a:ext uri="{FF2B5EF4-FFF2-40B4-BE49-F238E27FC236}">
                <a16:creationId xmlns:a16="http://schemas.microsoft.com/office/drawing/2014/main" id="{CB5FD37A-EE86-444D-9C60-101D10C1C6A3}"/>
              </a:ext>
            </a:extLst>
          </p:cNvPr>
          <p:cNvSpPr>
            <a:spLocks noGrp="1"/>
          </p:cNvSpPr>
          <p:nvPr>
            <p:ph type="pic" sz="quarter" idx="22"/>
          </p:nvPr>
        </p:nvSpPr>
        <p:spPr>
          <a:xfrm>
            <a:off x="6307216" y="1993392"/>
            <a:ext cx="2286000" cy="2286000"/>
          </a:xfrm>
          <a:solidFill>
            <a:schemeClr val="tx2">
              <a:lumMod val="90000"/>
            </a:schemeClr>
          </a:solidFill>
        </p:spPr>
        <p:txBody>
          <a:bodyPr/>
          <a:lstStyle/>
          <a:p>
            <a:r>
              <a:rPr lang="en-US"/>
              <a:t>Click icon to add picture</a:t>
            </a:r>
            <a:endParaRPr lang="en-US" dirty="0"/>
          </a:p>
        </p:txBody>
      </p:sp>
      <p:sp>
        <p:nvSpPr>
          <p:cNvPr id="20" name="Text Placeholder 10">
            <a:extLst>
              <a:ext uri="{FF2B5EF4-FFF2-40B4-BE49-F238E27FC236}">
                <a16:creationId xmlns:a16="http://schemas.microsoft.com/office/drawing/2014/main" id="{77DCE814-41FD-4D48-8120-139ED978660B}"/>
              </a:ext>
            </a:extLst>
          </p:cNvPr>
          <p:cNvSpPr>
            <a:spLocks noGrp="1"/>
          </p:cNvSpPr>
          <p:nvPr>
            <p:ph type="body" sz="quarter" idx="23" hasCustomPrompt="1"/>
          </p:nvPr>
        </p:nvSpPr>
        <p:spPr>
          <a:xfrm>
            <a:off x="6233160" y="4511617"/>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21" name="Text Placeholder 10">
            <a:extLst>
              <a:ext uri="{FF2B5EF4-FFF2-40B4-BE49-F238E27FC236}">
                <a16:creationId xmlns:a16="http://schemas.microsoft.com/office/drawing/2014/main" id="{142BD72F-73D4-46DC-B184-801565CDC961}"/>
              </a:ext>
            </a:extLst>
          </p:cNvPr>
          <p:cNvSpPr>
            <a:spLocks noGrp="1"/>
          </p:cNvSpPr>
          <p:nvPr>
            <p:ph type="body" sz="quarter" idx="24" hasCustomPrompt="1"/>
          </p:nvPr>
        </p:nvSpPr>
        <p:spPr>
          <a:xfrm>
            <a:off x="6233160" y="4839223"/>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6" name="Picture Placeholder 8">
            <a:extLst>
              <a:ext uri="{FF2B5EF4-FFF2-40B4-BE49-F238E27FC236}">
                <a16:creationId xmlns:a16="http://schemas.microsoft.com/office/drawing/2014/main" id="{97508F04-3E2E-41F2-9326-8B0362A83AB8}"/>
              </a:ext>
            </a:extLst>
          </p:cNvPr>
          <p:cNvSpPr>
            <a:spLocks noGrp="1"/>
          </p:cNvSpPr>
          <p:nvPr>
            <p:ph type="pic" sz="quarter" idx="19"/>
          </p:nvPr>
        </p:nvSpPr>
        <p:spPr>
          <a:xfrm>
            <a:off x="9003624" y="1993392"/>
            <a:ext cx="2286000" cy="2286000"/>
          </a:xfrm>
          <a:solidFill>
            <a:schemeClr val="tx2">
              <a:lumMod val="90000"/>
            </a:schemeClr>
          </a:solidFill>
        </p:spPr>
        <p:txBody>
          <a:bodyPr/>
          <a:lstStyle/>
          <a:p>
            <a:r>
              <a:rPr lang="en-US"/>
              <a:t>Click icon to add picture</a:t>
            </a:r>
            <a:endParaRPr lang="en-US" dirty="0"/>
          </a:p>
        </p:txBody>
      </p:sp>
      <p:sp>
        <p:nvSpPr>
          <p:cNvPr id="17" name="Text Placeholder 10">
            <a:extLst>
              <a:ext uri="{FF2B5EF4-FFF2-40B4-BE49-F238E27FC236}">
                <a16:creationId xmlns:a16="http://schemas.microsoft.com/office/drawing/2014/main" id="{D5ACD767-F8EC-4D73-8CC0-DC4C23BBB2B2}"/>
              </a:ext>
            </a:extLst>
          </p:cNvPr>
          <p:cNvSpPr>
            <a:spLocks noGrp="1"/>
          </p:cNvSpPr>
          <p:nvPr>
            <p:ph type="body" sz="quarter" idx="20" hasCustomPrompt="1"/>
          </p:nvPr>
        </p:nvSpPr>
        <p:spPr>
          <a:xfrm>
            <a:off x="8927973" y="4507992"/>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8" name="Text Placeholder 10">
            <a:extLst>
              <a:ext uri="{FF2B5EF4-FFF2-40B4-BE49-F238E27FC236}">
                <a16:creationId xmlns:a16="http://schemas.microsoft.com/office/drawing/2014/main" id="{4736BB1A-851C-4D31-90C7-CDC5DBAEE1CE}"/>
              </a:ext>
            </a:extLst>
          </p:cNvPr>
          <p:cNvSpPr>
            <a:spLocks noGrp="1"/>
          </p:cNvSpPr>
          <p:nvPr>
            <p:ph type="body" sz="quarter" idx="21" hasCustomPrompt="1"/>
          </p:nvPr>
        </p:nvSpPr>
        <p:spPr>
          <a:xfrm>
            <a:off x="8927973" y="4837176"/>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pic>
        <p:nvPicPr>
          <p:cNvPr id="6" name="Graphic 5">
            <a:extLst>
              <a:ext uri="{FF2B5EF4-FFF2-40B4-BE49-F238E27FC236}">
                <a16:creationId xmlns:a16="http://schemas.microsoft.com/office/drawing/2014/main" id="{B2402DAC-DB2C-47BE-AE78-07846291BB8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sp>
        <p:nvSpPr>
          <p:cNvPr id="32" name="Date Placeholder 3">
            <a:extLst>
              <a:ext uri="{FF2B5EF4-FFF2-40B4-BE49-F238E27FC236}">
                <a16:creationId xmlns:a16="http://schemas.microsoft.com/office/drawing/2014/main" id="{B459F3AA-94CC-42D0-8666-6ACC47E3DE37}"/>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33" name="Footer Placeholder 4">
            <a:extLst>
              <a:ext uri="{FF2B5EF4-FFF2-40B4-BE49-F238E27FC236}">
                <a16:creationId xmlns:a16="http://schemas.microsoft.com/office/drawing/2014/main" id="{FD28A03E-E672-4334-B8F0-0D349796763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46" name="Slide Number Placeholder 5">
            <a:extLst>
              <a:ext uri="{FF2B5EF4-FFF2-40B4-BE49-F238E27FC236}">
                <a16:creationId xmlns:a16="http://schemas.microsoft.com/office/drawing/2014/main" id="{985153C5-B300-4F05-832B-67E58EF5A308}"/>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707115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 8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xfrm>
            <a:off x="914400" y="896112"/>
            <a:ext cx="10515600" cy="1325880"/>
          </a:xfrm>
        </p:spPr>
        <p:txBody>
          <a:bodyPr anchor="t" anchorCtr="0"/>
          <a:lstStyle>
            <a:lvl1pPr>
              <a:defRPr cap="all" baseline="0">
                <a:solidFill>
                  <a:schemeClr val="tx2"/>
                </a:solidFill>
              </a:defRPr>
            </a:lvl1pPr>
          </a:lstStyle>
          <a:p>
            <a:r>
              <a:rPr lang="en-US" dirty="0"/>
              <a:t>CLICK TO ADD TITLE</a:t>
            </a:r>
          </a:p>
        </p:txBody>
      </p:sp>
      <p:sp>
        <p:nvSpPr>
          <p:cNvPr id="9" name="Picture Placeholder 8">
            <a:extLst>
              <a:ext uri="{FF2B5EF4-FFF2-40B4-BE49-F238E27FC236}">
                <a16:creationId xmlns:a16="http://schemas.microsoft.com/office/drawing/2014/main" id="{AA40526D-DB50-43D0-90D5-E6FB281419DB}"/>
              </a:ext>
            </a:extLst>
          </p:cNvPr>
          <p:cNvSpPr>
            <a:spLocks noGrp="1"/>
          </p:cNvSpPr>
          <p:nvPr>
            <p:ph type="pic" sz="quarter" idx="13"/>
          </p:nvPr>
        </p:nvSpPr>
        <p:spPr>
          <a:xfrm>
            <a:off x="914400" y="1975104"/>
            <a:ext cx="2057400" cy="1371600"/>
          </a:xfrm>
          <a:solidFill>
            <a:schemeClr val="tx2">
              <a:lumMod val="90000"/>
            </a:schemeClr>
          </a:solidFill>
        </p:spPr>
        <p:txBody>
          <a:bodyPr/>
          <a:lstStyle/>
          <a:p>
            <a:r>
              <a:rPr lang="en-US"/>
              <a:t>Click icon to add picture</a:t>
            </a:r>
            <a:endParaRPr lang="en-US" dirty="0"/>
          </a:p>
        </p:txBody>
      </p:sp>
      <p:sp>
        <p:nvSpPr>
          <p:cNvPr id="11" name="Text Placeholder 10">
            <a:extLst>
              <a:ext uri="{FF2B5EF4-FFF2-40B4-BE49-F238E27FC236}">
                <a16:creationId xmlns:a16="http://schemas.microsoft.com/office/drawing/2014/main" id="{1FCCE554-7DC7-4A2A-BD55-8E86A3B4AD6D}"/>
              </a:ext>
            </a:extLst>
          </p:cNvPr>
          <p:cNvSpPr>
            <a:spLocks noGrp="1"/>
          </p:cNvSpPr>
          <p:nvPr>
            <p:ph type="body" sz="quarter" idx="14" hasCustomPrompt="1"/>
          </p:nvPr>
        </p:nvSpPr>
        <p:spPr>
          <a:xfrm>
            <a:off x="838200"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2" name="Text Placeholder 10">
            <a:extLst>
              <a:ext uri="{FF2B5EF4-FFF2-40B4-BE49-F238E27FC236}">
                <a16:creationId xmlns:a16="http://schemas.microsoft.com/office/drawing/2014/main" id="{4C379AB9-816A-48B0-8040-51C116DF5D57}"/>
              </a:ext>
            </a:extLst>
          </p:cNvPr>
          <p:cNvSpPr>
            <a:spLocks noGrp="1"/>
          </p:cNvSpPr>
          <p:nvPr>
            <p:ph type="body" sz="quarter" idx="15" hasCustomPrompt="1"/>
          </p:nvPr>
        </p:nvSpPr>
        <p:spPr>
          <a:xfrm>
            <a:off x="838200"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3" name="Picture Placeholder 8">
            <a:extLst>
              <a:ext uri="{FF2B5EF4-FFF2-40B4-BE49-F238E27FC236}">
                <a16:creationId xmlns:a16="http://schemas.microsoft.com/office/drawing/2014/main" id="{EB148D33-9D3D-4F09-AD3D-5478787F73F8}"/>
              </a:ext>
            </a:extLst>
          </p:cNvPr>
          <p:cNvSpPr>
            <a:spLocks noGrp="1"/>
          </p:cNvSpPr>
          <p:nvPr>
            <p:ph type="pic" sz="quarter" idx="16"/>
          </p:nvPr>
        </p:nvSpPr>
        <p:spPr>
          <a:xfrm>
            <a:off x="3682999" y="1975104"/>
            <a:ext cx="2057400" cy="1371600"/>
          </a:xfrm>
          <a:solidFill>
            <a:schemeClr val="tx2">
              <a:lumMod val="90000"/>
            </a:schemeClr>
          </a:solidFill>
        </p:spPr>
        <p:txBody>
          <a:bodyPr/>
          <a:lstStyle/>
          <a:p>
            <a:r>
              <a:rPr lang="en-US"/>
              <a:t>Click icon to add picture</a:t>
            </a:r>
            <a:endParaRPr lang="en-US" dirty="0"/>
          </a:p>
        </p:txBody>
      </p:sp>
      <p:sp>
        <p:nvSpPr>
          <p:cNvPr id="14" name="Text Placeholder 10">
            <a:extLst>
              <a:ext uri="{FF2B5EF4-FFF2-40B4-BE49-F238E27FC236}">
                <a16:creationId xmlns:a16="http://schemas.microsoft.com/office/drawing/2014/main" id="{41C6DB7F-D21E-454A-8816-7C20215E176C}"/>
              </a:ext>
            </a:extLst>
          </p:cNvPr>
          <p:cNvSpPr>
            <a:spLocks noGrp="1"/>
          </p:cNvSpPr>
          <p:nvPr>
            <p:ph type="body" sz="quarter" idx="17" hasCustomPrompt="1"/>
          </p:nvPr>
        </p:nvSpPr>
        <p:spPr>
          <a:xfrm>
            <a:off x="3608832"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5" name="Text Placeholder 10">
            <a:extLst>
              <a:ext uri="{FF2B5EF4-FFF2-40B4-BE49-F238E27FC236}">
                <a16:creationId xmlns:a16="http://schemas.microsoft.com/office/drawing/2014/main" id="{D0C4D301-6FD0-45BF-8011-A4984ED664E0}"/>
              </a:ext>
            </a:extLst>
          </p:cNvPr>
          <p:cNvSpPr>
            <a:spLocks noGrp="1"/>
          </p:cNvSpPr>
          <p:nvPr>
            <p:ph type="body" sz="quarter" idx="18" hasCustomPrompt="1"/>
          </p:nvPr>
        </p:nvSpPr>
        <p:spPr>
          <a:xfrm>
            <a:off x="3608832"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9" name="Picture Placeholder 8">
            <a:extLst>
              <a:ext uri="{FF2B5EF4-FFF2-40B4-BE49-F238E27FC236}">
                <a16:creationId xmlns:a16="http://schemas.microsoft.com/office/drawing/2014/main" id="{CB5FD37A-EE86-444D-9C60-101D10C1C6A3}"/>
              </a:ext>
            </a:extLst>
          </p:cNvPr>
          <p:cNvSpPr>
            <a:spLocks noGrp="1"/>
          </p:cNvSpPr>
          <p:nvPr>
            <p:ph type="pic" sz="quarter" idx="22"/>
          </p:nvPr>
        </p:nvSpPr>
        <p:spPr>
          <a:xfrm>
            <a:off x="6451598" y="1975104"/>
            <a:ext cx="2057400" cy="1371600"/>
          </a:xfrm>
          <a:solidFill>
            <a:schemeClr val="tx2">
              <a:lumMod val="90000"/>
            </a:schemeClr>
          </a:solidFill>
        </p:spPr>
        <p:txBody>
          <a:bodyPr/>
          <a:lstStyle/>
          <a:p>
            <a:r>
              <a:rPr lang="en-US"/>
              <a:t>Click icon to add picture</a:t>
            </a:r>
            <a:endParaRPr lang="en-US" dirty="0"/>
          </a:p>
        </p:txBody>
      </p:sp>
      <p:sp>
        <p:nvSpPr>
          <p:cNvPr id="20" name="Text Placeholder 10">
            <a:extLst>
              <a:ext uri="{FF2B5EF4-FFF2-40B4-BE49-F238E27FC236}">
                <a16:creationId xmlns:a16="http://schemas.microsoft.com/office/drawing/2014/main" id="{77DCE814-41FD-4D48-8120-139ED978660B}"/>
              </a:ext>
            </a:extLst>
          </p:cNvPr>
          <p:cNvSpPr>
            <a:spLocks noGrp="1"/>
          </p:cNvSpPr>
          <p:nvPr>
            <p:ph type="body" sz="quarter" idx="23" hasCustomPrompt="1"/>
          </p:nvPr>
        </p:nvSpPr>
        <p:spPr>
          <a:xfrm>
            <a:off x="6379464"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21" name="Text Placeholder 10">
            <a:extLst>
              <a:ext uri="{FF2B5EF4-FFF2-40B4-BE49-F238E27FC236}">
                <a16:creationId xmlns:a16="http://schemas.microsoft.com/office/drawing/2014/main" id="{142BD72F-73D4-46DC-B184-801565CDC961}"/>
              </a:ext>
            </a:extLst>
          </p:cNvPr>
          <p:cNvSpPr>
            <a:spLocks noGrp="1"/>
          </p:cNvSpPr>
          <p:nvPr>
            <p:ph type="body" sz="quarter" idx="24" hasCustomPrompt="1"/>
          </p:nvPr>
        </p:nvSpPr>
        <p:spPr>
          <a:xfrm>
            <a:off x="6379464"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16" name="Picture Placeholder 8">
            <a:extLst>
              <a:ext uri="{FF2B5EF4-FFF2-40B4-BE49-F238E27FC236}">
                <a16:creationId xmlns:a16="http://schemas.microsoft.com/office/drawing/2014/main" id="{97508F04-3E2E-41F2-9326-8B0362A83AB8}"/>
              </a:ext>
            </a:extLst>
          </p:cNvPr>
          <p:cNvSpPr>
            <a:spLocks noGrp="1"/>
          </p:cNvSpPr>
          <p:nvPr>
            <p:ph type="pic" sz="quarter" idx="19"/>
          </p:nvPr>
        </p:nvSpPr>
        <p:spPr>
          <a:xfrm>
            <a:off x="9220198" y="1975104"/>
            <a:ext cx="2057400" cy="1371600"/>
          </a:xfrm>
          <a:solidFill>
            <a:schemeClr val="tx2">
              <a:lumMod val="90000"/>
            </a:schemeClr>
          </a:solidFill>
        </p:spPr>
        <p:txBody>
          <a:bodyPr/>
          <a:lstStyle/>
          <a:p>
            <a:r>
              <a:rPr lang="en-US"/>
              <a:t>Click icon to add picture</a:t>
            </a:r>
            <a:endParaRPr lang="en-US" dirty="0"/>
          </a:p>
        </p:txBody>
      </p:sp>
      <p:sp>
        <p:nvSpPr>
          <p:cNvPr id="17" name="Text Placeholder 10">
            <a:extLst>
              <a:ext uri="{FF2B5EF4-FFF2-40B4-BE49-F238E27FC236}">
                <a16:creationId xmlns:a16="http://schemas.microsoft.com/office/drawing/2014/main" id="{D5ACD767-F8EC-4D73-8CC0-DC4C23BBB2B2}"/>
              </a:ext>
            </a:extLst>
          </p:cNvPr>
          <p:cNvSpPr>
            <a:spLocks noGrp="1"/>
          </p:cNvSpPr>
          <p:nvPr>
            <p:ph type="body" sz="quarter" idx="20" hasCustomPrompt="1"/>
          </p:nvPr>
        </p:nvSpPr>
        <p:spPr>
          <a:xfrm>
            <a:off x="9140952"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18" name="Text Placeholder 10">
            <a:extLst>
              <a:ext uri="{FF2B5EF4-FFF2-40B4-BE49-F238E27FC236}">
                <a16:creationId xmlns:a16="http://schemas.microsoft.com/office/drawing/2014/main" id="{4736BB1A-851C-4D31-90C7-CDC5DBAEE1CE}"/>
              </a:ext>
            </a:extLst>
          </p:cNvPr>
          <p:cNvSpPr>
            <a:spLocks noGrp="1"/>
          </p:cNvSpPr>
          <p:nvPr>
            <p:ph type="body" sz="quarter" idx="21" hasCustomPrompt="1"/>
          </p:nvPr>
        </p:nvSpPr>
        <p:spPr>
          <a:xfrm>
            <a:off x="9140952"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34" name="Picture Placeholder 8">
            <a:extLst>
              <a:ext uri="{FF2B5EF4-FFF2-40B4-BE49-F238E27FC236}">
                <a16:creationId xmlns:a16="http://schemas.microsoft.com/office/drawing/2014/main" id="{7B2E434D-5BFF-4F4E-89CC-2A0B72618AF8}"/>
              </a:ext>
            </a:extLst>
          </p:cNvPr>
          <p:cNvSpPr>
            <a:spLocks noGrp="1"/>
          </p:cNvSpPr>
          <p:nvPr>
            <p:ph type="pic" sz="quarter" idx="25"/>
          </p:nvPr>
        </p:nvSpPr>
        <p:spPr>
          <a:xfrm>
            <a:off x="914400" y="4160520"/>
            <a:ext cx="2057400" cy="1371600"/>
          </a:xfrm>
          <a:solidFill>
            <a:schemeClr val="tx2">
              <a:lumMod val="90000"/>
            </a:schemeClr>
          </a:solidFill>
        </p:spPr>
        <p:txBody>
          <a:bodyPr/>
          <a:lstStyle/>
          <a:p>
            <a:r>
              <a:rPr lang="en-US"/>
              <a:t>Click icon to add picture</a:t>
            </a:r>
            <a:endParaRPr lang="en-US" dirty="0"/>
          </a:p>
        </p:txBody>
      </p:sp>
      <p:sp>
        <p:nvSpPr>
          <p:cNvPr id="35" name="Text Placeholder 10">
            <a:extLst>
              <a:ext uri="{FF2B5EF4-FFF2-40B4-BE49-F238E27FC236}">
                <a16:creationId xmlns:a16="http://schemas.microsoft.com/office/drawing/2014/main" id="{54BF5D0F-83F6-4B5E-82FB-FB9D4A47682D}"/>
              </a:ext>
            </a:extLst>
          </p:cNvPr>
          <p:cNvSpPr>
            <a:spLocks noGrp="1"/>
          </p:cNvSpPr>
          <p:nvPr>
            <p:ph type="body" sz="quarter" idx="26" hasCustomPrompt="1"/>
          </p:nvPr>
        </p:nvSpPr>
        <p:spPr>
          <a:xfrm>
            <a:off x="838200"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36" name="Text Placeholder 10">
            <a:extLst>
              <a:ext uri="{FF2B5EF4-FFF2-40B4-BE49-F238E27FC236}">
                <a16:creationId xmlns:a16="http://schemas.microsoft.com/office/drawing/2014/main" id="{2989D348-84C3-4684-A67D-DBE303776B2B}"/>
              </a:ext>
            </a:extLst>
          </p:cNvPr>
          <p:cNvSpPr>
            <a:spLocks noGrp="1"/>
          </p:cNvSpPr>
          <p:nvPr>
            <p:ph type="body" sz="quarter" idx="27" hasCustomPrompt="1"/>
          </p:nvPr>
        </p:nvSpPr>
        <p:spPr>
          <a:xfrm>
            <a:off x="838200"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37" name="Picture Placeholder 8">
            <a:extLst>
              <a:ext uri="{FF2B5EF4-FFF2-40B4-BE49-F238E27FC236}">
                <a16:creationId xmlns:a16="http://schemas.microsoft.com/office/drawing/2014/main" id="{68CB93A9-E63E-4946-8E32-FF80E0995A40}"/>
              </a:ext>
            </a:extLst>
          </p:cNvPr>
          <p:cNvSpPr>
            <a:spLocks noGrp="1"/>
          </p:cNvSpPr>
          <p:nvPr>
            <p:ph type="pic" sz="quarter" idx="28"/>
          </p:nvPr>
        </p:nvSpPr>
        <p:spPr>
          <a:xfrm>
            <a:off x="3685032" y="4160520"/>
            <a:ext cx="2057400" cy="1371600"/>
          </a:xfrm>
          <a:solidFill>
            <a:schemeClr val="tx2">
              <a:lumMod val="90000"/>
            </a:schemeClr>
          </a:solidFill>
        </p:spPr>
        <p:txBody>
          <a:bodyPr/>
          <a:lstStyle/>
          <a:p>
            <a:r>
              <a:rPr lang="en-US"/>
              <a:t>Click icon to add picture</a:t>
            </a:r>
            <a:endParaRPr lang="en-US" dirty="0"/>
          </a:p>
        </p:txBody>
      </p:sp>
      <p:sp>
        <p:nvSpPr>
          <p:cNvPr id="38" name="Text Placeholder 10">
            <a:extLst>
              <a:ext uri="{FF2B5EF4-FFF2-40B4-BE49-F238E27FC236}">
                <a16:creationId xmlns:a16="http://schemas.microsoft.com/office/drawing/2014/main" id="{DF7A9899-0EF5-4E5E-B7B1-37D8FFD99BD1}"/>
              </a:ext>
            </a:extLst>
          </p:cNvPr>
          <p:cNvSpPr>
            <a:spLocks noGrp="1"/>
          </p:cNvSpPr>
          <p:nvPr>
            <p:ph type="body" sz="quarter" idx="29" hasCustomPrompt="1"/>
          </p:nvPr>
        </p:nvSpPr>
        <p:spPr>
          <a:xfrm>
            <a:off x="3608832"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39" name="Text Placeholder 10">
            <a:extLst>
              <a:ext uri="{FF2B5EF4-FFF2-40B4-BE49-F238E27FC236}">
                <a16:creationId xmlns:a16="http://schemas.microsoft.com/office/drawing/2014/main" id="{B11F2CCF-80D1-467A-86AC-3F5D8DD5E862}"/>
              </a:ext>
            </a:extLst>
          </p:cNvPr>
          <p:cNvSpPr>
            <a:spLocks noGrp="1"/>
          </p:cNvSpPr>
          <p:nvPr>
            <p:ph type="body" sz="quarter" idx="30" hasCustomPrompt="1"/>
          </p:nvPr>
        </p:nvSpPr>
        <p:spPr>
          <a:xfrm>
            <a:off x="3608832"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43" name="Picture Placeholder 8">
            <a:extLst>
              <a:ext uri="{FF2B5EF4-FFF2-40B4-BE49-F238E27FC236}">
                <a16:creationId xmlns:a16="http://schemas.microsoft.com/office/drawing/2014/main" id="{8F17B7F6-C6DF-45C7-BDE5-81003F62B356}"/>
              </a:ext>
            </a:extLst>
          </p:cNvPr>
          <p:cNvSpPr>
            <a:spLocks noGrp="1"/>
          </p:cNvSpPr>
          <p:nvPr>
            <p:ph type="pic" sz="quarter" idx="34"/>
          </p:nvPr>
        </p:nvSpPr>
        <p:spPr>
          <a:xfrm>
            <a:off x="6455664" y="4160520"/>
            <a:ext cx="2057400" cy="1371600"/>
          </a:xfrm>
          <a:solidFill>
            <a:schemeClr val="tx2">
              <a:lumMod val="90000"/>
            </a:schemeClr>
          </a:solidFill>
        </p:spPr>
        <p:txBody>
          <a:bodyPr/>
          <a:lstStyle/>
          <a:p>
            <a:r>
              <a:rPr lang="en-US"/>
              <a:t>Click icon to add picture</a:t>
            </a:r>
            <a:endParaRPr lang="en-US" dirty="0"/>
          </a:p>
        </p:txBody>
      </p:sp>
      <p:sp>
        <p:nvSpPr>
          <p:cNvPr id="44" name="Text Placeholder 10">
            <a:extLst>
              <a:ext uri="{FF2B5EF4-FFF2-40B4-BE49-F238E27FC236}">
                <a16:creationId xmlns:a16="http://schemas.microsoft.com/office/drawing/2014/main" id="{00DDE45F-F583-4DF4-9452-E816A0914097}"/>
              </a:ext>
            </a:extLst>
          </p:cNvPr>
          <p:cNvSpPr>
            <a:spLocks noGrp="1"/>
          </p:cNvSpPr>
          <p:nvPr>
            <p:ph type="body" sz="quarter" idx="35" hasCustomPrompt="1"/>
          </p:nvPr>
        </p:nvSpPr>
        <p:spPr>
          <a:xfrm>
            <a:off x="6379464"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45" name="Text Placeholder 10">
            <a:extLst>
              <a:ext uri="{FF2B5EF4-FFF2-40B4-BE49-F238E27FC236}">
                <a16:creationId xmlns:a16="http://schemas.microsoft.com/office/drawing/2014/main" id="{6780E523-546C-4CCA-A992-E1551F2878E2}"/>
              </a:ext>
            </a:extLst>
          </p:cNvPr>
          <p:cNvSpPr>
            <a:spLocks noGrp="1"/>
          </p:cNvSpPr>
          <p:nvPr>
            <p:ph type="body" sz="quarter" idx="36" hasCustomPrompt="1"/>
          </p:nvPr>
        </p:nvSpPr>
        <p:spPr>
          <a:xfrm>
            <a:off x="6379464"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sp>
        <p:nvSpPr>
          <p:cNvPr id="40" name="Picture Placeholder 8">
            <a:extLst>
              <a:ext uri="{FF2B5EF4-FFF2-40B4-BE49-F238E27FC236}">
                <a16:creationId xmlns:a16="http://schemas.microsoft.com/office/drawing/2014/main" id="{2C506CA8-234D-479D-BB85-9F0FD9EDA6E6}"/>
              </a:ext>
            </a:extLst>
          </p:cNvPr>
          <p:cNvSpPr>
            <a:spLocks noGrp="1"/>
          </p:cNvSpPr>
          <p:nvPr>
            <p:ph type="pic" sz="quarter" idx="31"/>
          </p:nvPr>
        </p:nvSpPr>
        <p:spPr>
          <a:xfrm>
            <a:off x="9217152" y="4160520"/>
            <a:ext cx="2057400" cy="1371600"/>
          </a:xfrm>
          <a:solidFill>
            <a:schemeClr val="tx2">
              <a:lumMod val="90000"/>
            </a:schemeClr>
          </a:solidFill>
        </p:spPr>
        <p:txBody>
          <a:bodyPr/>
          <a:lstStyle/>
          <a:p>
            <a:r>
              <a:rPr lang="en-US"/>
              <a:t>Click icon to add picture</a:t>
            </a:r>
            <a:endParaRPr lang="en-US" dirty="0"/>
          </a:p>
        </p:txBody>
      </p:sp>
      <p:sp>
        <p:nvSpPr>
          <p:cNvPr id="41" name="Text Placeholder 10">
            <a:extLst>
              <a:ext uri="{FF2B5EF4-FFF2-40B4-BE49-F238E27FC236}">
                <a16:creationId xmlns:a16="http://schemas.microsoft.com/office/drawing/2014/main" id="{55F6DA8A-3D9F-41E6-8A23-7DD2FB5AB6AA}"/>
              </a:ext>
            </a:extLst>
          </p:cNvPr>
          <p:cNvSpPr>
            <a:spLocks noGrp="1"/>
          </p:cNvSpPr>
          <p:nvPr>
            <p:ph type="body" sz="quarter" idx="32" hasCustomPrompt="1"/>
          </p:nvPr>
        </p:nvSpPr>
        <p:spPr>
          <a:xfrm>
            <a:off x="9140952"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Name</a:t>
            </a:r>
          </a:p>
        </p:txBody>
      </p:sp>
      <p:sp>
        <p:nvSpPr>
          <p:cNvPr id="42" name="Text Placeholder 10">
            <a:extLst>
              <a:ext uri="{FF2B5EF4-FFF2-40B4-BE49-F238E27FC236}">
                <a16:creationId xmlns:a16="http://schemas.microsoft.com/office/drawing/2014/main" id="{CF522D8A-203A-454E-80C2-641E38298F4E}"/>
              </a:ext>
            </a:extLst>
          </p:cNvPr>
          <p:cNvSpPr>
            <a:spLocks noGrp="1"/>
          </p:cNvSpPr>
          <p:nvPr>
            <p:ph type="body" sz="quarter" idx="33" hasCustomPrompt="1"/>
          </p:nvPr>
        </p:nvSpPr>
        <p:spPr>
          <a:xfrm>
            <a:off x="9140952"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Title</a:t>
            </a:r>
          </a:p>
        </p:txBody>
      </p:sp>
      <p:pic>
        <p:nvPicPr>
          <p:cNvPr id="49" name="Graphic 48">
            <a:extLst>
              <a:ext uri="{FF2B5EF4-FFF2-40B4-BE49-F238E27FC236}">
                <a16:creationId xmlns:a16="http://schemas.microsoft.com/office/drawing/2014/main" id="{56630BF6-F55A-46EA-AB98-D26668FA2C0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sp>
        <p:nvSpPr>
          <p:cNvPr id="50" name="Date Placeholder 3">
            <a:extLst>
              <a:ext uri="{FF2B5EF4-FFF2-40B4-BE49-F238E27FC236}">
                <a16:creationId xmlns:a16="http://schemas.microsoft.com/office/drawing/2014/main" id="{4E530EA6-2F2B-481A-AA24-DCD67A71F184}"/>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51" name="Footer Placeholder 4">
            <a:extLst>
              <a:ext uri="{FF2B5EF4-FFF2-40B4-BE49-F238E27FC236}">
                <a16:creationId xmlns:a16="http://schemas.microsoft.com/office/drawing/2014/main" id="{54A9E911-EA72-48DC-8A5D-F25D6E0BB2D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52" name="Slide Number Placeholder 5">
            <a:extLst>
              <a:ext uri="{FF2B5EF4-FFF2-40B4-BE49-F238E27FC236}">
                <a16:creationId xmlns:a16="http://schemas.microsoft.com/office/drawing/2014/main" id="{108A73E5-84FC-4283-9424-C4615384868D}"/>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768931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nding">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10058400" cy="694171"/>
          </a:xfrm>
        </p:spPr>
        <p:txBody>
          <a:bodyPr anchor="t" anchorCtr="0"/>
          <a:lstStyle>
            <a:lvl1pPr>
              <a:defRPr cap="all" baseline="0">
                <a:solidFill>
                  <a:schemeClr val="tx2"/>
                </a:solidFill>
              </a:defRPr>
            </a:lvl1pPr>
          </a:lstStyle>
          <a:p>
            <a:r>
              <a:rPr lang="en-US" dirty="0"/>
              <a:t>CLICK TO ADD TITLE</a:t>
            </a:r>
          </a:p>
        </p:txBody>
      </p:sp>
      <p:grpSp>
        <p:nvGrpSpPr>
          <p:cNvPr id="3" name="Group 2">
            <a:extLst>
              <a:ext uri="{FF2B5EF4-FFF2-40B4-BE49-F238E27FC236}">
                <a16:creationId xmlns:a16="http://schemas.microsoft.com/office/drawing/2014/main" id="{A46611B7-8FF7-4773-9FAF-EF9DE18D43A7}"/>
              </a:ext>
              <a:ext uri="{C183D7F6-B498-43B3-948B-1728B52AA6E4}">
                <adec:decorative xmlns:adec="http://schemas.microsoft.com/office/drawing/2017/decorative" val="1"/>
              </a:ext>
            </a:extLst>
          </p:cNvPr>
          <p:cNvGrpSpPr/>
          <p:nvPr userDrawn="1"/>
        </p:nvGrpSpPr>
        <p:grpSpPr>
          <a:xfrm>
            <a:off x="11173968" y="0"/>
            <a:ext cx="1018032" cy="6862761"/>
            <a:chOff x="11173968" y="0"/>
            <a:chExt cx="1018032" cy="6862761"/>
          </a:xfrm>
        </p:grpSpPr>
        <p:sp>
          <p:nvSpPr>
            <p:cNvPr id="8" name="Rectangle 7">
              <a:extLst>
                <a:ext uri="{FF2B5EF4-FFF2-40B4-BE49-F238E27FC236}">
                  <a16:creationId xmlns:a16="http://schemas.microsoft.com/office/drawing/2014/main" id="{72204226-A8C8-4414-BE3B-0CD0D8F67ABE}"/>
                </a:ext>
              </a:extLst>
            </p:cNvPr>
            <p:cNvSpPr/>
            <p:nvPr userDrawn="1"/>
          </p:nvSpPr>
          <p:spPr>
            <a:xfrm>
              <a:off x="11177016" y="4858514"/>
              <a:ext cx="1014984" cy="200424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6CAC0494-1460-484E-B1EC-8A8EEFF0AD5E}"/>
                </a:ext>
              </a:extLst>
            </p:cNvPr>
            <p:cNvSpPr/>
            <p:nvPr userDrawn="1"/>
          </p:nvSpPr>
          <p:spPr>
            <a:xfrm>
              <a:off x="11177016" y="2838061"/>
              <a:ext cx="1014984"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3053D751-9B56-4385-B029-D756EFA914F4}"/>
                </a:ext>
              </a:extLst>
            </p:cNvPr>
            <p:cNvSpPr/>
            <p:nvPr userDrawn="1"/>
          </p:nvSpPr>
          <p:spPr>
            <a:xfrm>
              <a:off x="11177016" y="0"/>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descr="A black and white striped pattern&#10;&#10;Description automatically generated with low confidence">
              <a:extLst>
                <a:ext uri="{FF2B5EF4-FFF2-40B4-BE49-F238E27FC236}">
                  <a16:creationId xmlns:a16="http://schemas.microsoft.com/office/drawing/2014/main" id="{AA00FC23-2ED3-484B-8A89-83CB1E35C38F}"/>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18200" y="557719"/>
              <a:ext cx="1828800" cy="905164"/>
            </a:xfrm>
            <a:prstGeom prst="rect">
              <a:avLst/>
            </a:prstGeom>
          </p:spPr>
        </p:pic>
        <p:sp>
          <p:nvSpPr>
            <p:cNvPr id="18" name="Rectangle 17">
              <a:extLst>
                <a:ext uri="{FF2B5EF4-FFF2-40B4-BE49-F238E27FC236}">
                  <a16:creationId xmlns:a16="http://schemas.microsoft.com/office/drawing/2014/main" id="{25393BEB-828B-4E48-B695-AAA33AA7CB85}"/>
                </a:ext>
              </a:extLst>
            </p:cNvPr>
            <p:cNvSpPr/>
            <p:nvPr userDrawn="1"/>
          </p:nvSpPr>
          <p:spPr>
            <a:xfrm>
              <a:off x="11177016" y="2026941"/>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B2C7CEDC-3E16-44A0-8999-B09857049C09}"/>
                </a:ext>
              </a:extLst>
            </p:cNvPr>
            <p:cNvSpPr/>
            <p:nvPr userDrawn="1"/>
          </p:nvSpPr>
          <p:spPr>
            <a:xfrm rot="10800000">
              <a:off x="11277600" y="2954014"/>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22" name="Graphic 21">
              <a:extLst>
                <a:ext uri="{FF2B5EF4-FFF2-40B4-BE49-F238E27FC236}">
                  <a16:creationId xmlns:a16="http://schemas.microsoft.com/office/drawing/2014/main" id="{40029F77-2501-4EBF-A232-5031A447FD8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5400000">
              <a:off x="10716768" y="5418805"/>
              <a:ext cx="1828800" cy="914400"/>
            </a:xfrm>
            <a:prstGeom prst="rect">
              <a:avLst/>
            </a:prstGeom>
          </p:spPr>
        </p:pic>
      </p:grpSp>
      <p:sp>
        <p:nvSpPr>
          <p:cNvPr id="7" name="Text Placeholder 6">
            <a:extLst>
              <a:ext uri="{FF2B5EF4-FFF2-40B4-BE49-F238E27FC236}">
                <a16:creationId xmlns:a16="http://schemas.microsoft.com/office/drawing/2014/main" id="{12558E2F-7ED7-452C-BF34-1D9CEE3DA176}"/>
              </a:ext>
            </a:extLst>
          </p:cNvPr>
          <p:cNvSpPr>
            <a:spLocks noGrp="1"/>
          </p:cNvSpPr>
          <p:nvPr userDrawn="1">
            <p:ph type="body" sz="quarter" idx="14" hasCustomPrompt="1"/>
          </p:nvPr>
        </p:nvSpPr>
        <p:spPr>
          <a:xfrm>
            <a:off x="2678424" y="2107851"/>
            <a:ext cx="1530196" cy="394033"/>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1" name="Text Placeholder 6">
            <a:extLst>
              <a:ext uri="{FF2B5EF4-FFF2-40B4-BE49-F238E27FC236}">
                <a16:creationId xmlns:a16="http://schemas.microsoft.com/office/drawing/2014/main" id="{36EF96CC-8462-492B-A583-23CA7F69D645}"/>
              </a:ext>
            </a:extLst>
          </p:cNvPr>
          <p:cNvSpPr>
            <a:spLocks noGrp="1"/>
          </p:cNvSpPr>
          <p:nvPr userDrawn="1">
            <p:ph type="body" sz="quarter" idx="18" hasCustomPrompt="1"/>
          </p:nvPr>
        </p:nvSpPr>
        <p:spPr>
          <a:xfrm>
            <a:off x="2052902" y="2559632"/>
            <a:ext cx="2070325" cy="380859"/>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5" name="Text Placeholder 6">
            <a:extLst>
              <a:ext uri="{FF2B5EF4-FFF2-40B4-BE49-F238E27FC236}">
                <a16:creationId xmlns:a16="http://schemas.microsoft.com/office/drawing/2014/main" id="{9181B54C-566B-4B18-924F-0B0ABFA177BE}"/>
              </a:ext>
            </a:extLst>
          </p:cNvPr>
          <p:cNvSpPr>
            <a:spLocks noGrp="1"/>
          </p:cNvSpPr>
          <p:nvPr userDrawn="1">
            <p:ph type="body" sz="quarter" idx="22" hasCustomPrompt="1"/>
          </p:nvPr>
        </p:nvSpPr>
        <p:spPr>
          <a:xfrm>
            <a:off x="1878637" y="2848394"/>
            <a:ext cx="2074739" cy="509921"/>
          </a:xfrm>
        </p:spPr>
        <p:txBody>
          <a:bodyPr>
            <a:no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58" name="Text Placeholder 6">
            <a:extLst>
              <a:ext uri="{FF2B5EF4-FFF2-40B4-BE49-F238E27FC236}">
                <a16:creationId xmlns:a16="http://schemas.microsoft.com/office/drawing/2014/main" id="{840BBF63-9D11-498F-81A3-8650AC60CCE4}"/>
              </a:ext>
            </a:extLst>
          </p:cNvPr>
          <p:cNvSpPr>
            <a:spLocks noGrp="1"/>
          </p:cNvSpPr>
          <p:nvPr userDrawn="1">
            <p:ph type="body" sz="quarter" idx="15" hasCustomPrompt="1"/>
          </p:nvPr>
        </p:nvSpPr>
        <p:spPr>
          <a:xfrm>
            <a:off x="7060242" y="1685195"/>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2" name="Text Placeholder 6">
            <a:extLst>
              <a:ext uri="{FF2B5EF4-FFF2-40B4-BE49-F238E27FC236}">
                <a16:creationId xmlns:a16="http://schemas.microsoft.com/office/drawing/2014/main" id="{B703A9B9-CCD2-442E-AB03-2C9C2EC835DD}"/>
              </a:ext>
            </a:extLst>
          </p:cNvPr>
          <p:cNvSpPr>
            <a:spLocks noGrp="1"/>
          </p:cNvSpPr>
          <p:nvPr userDrawn="1">
            <p:ph type="body" sz="quarter" idx="19" hasCustomPrompt="1"/>
          </p:nvPr>
        </p:nvSpPr>
        <p:spPr>
          <a:xfrm>
            <a:off x="7667063" y="2203470"/>
            <a:ext cx="1680922" cy="377825"/>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6" name="Text Placeholder 6">
            <a:extLst>
              <a:ext uri="{FF2B5EF4-FFF2-40B4-BE49-F238E27FC236}">
                <a16:creationId xmlns:a16="http://schemas.microsoft.com/office/drawing/2014/main" id="{5C74E55E-E6AF-40E6-8BA7-BE2A9DC39698}"/>
              </a:ext>
            </a:extLst>
          </p:cNvPr>
          <p:cNvSpPr>
            <a:spLocks noGrp="1"/>
          </p:cNvSpPr>
          <p:nvPr userDrawn="1">
            <p:ph type="body" sz="quarter" idx="23" hasCustomPrompt="1"/>
          </p:nvPr>
        </p:nvSpPr>
        <p:spPr>
          <a:xfrm>
            <a:off x="7662713" y="2512081"/>
            <a:ext cx="1957767" cy="569574"/>
          </a:xfrm>
        </p:spPr>
        <p:txBody>
          <a:bodyPr>
            <a:noAutofit/>
          </a:bodyPr>
          <a:lstStyle>
            <a:lvl1pPr marL="0" indent="0">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59" name="Text Placeholder 6">
            <a:extLst>
              <a:ext uri="{FF2B5EF4-FFF2-40B4-BE49-F238E27FC236}">
                <a16:creationId xmlns:a16="http://schemas.microsoft.com/office/drawing/2014/main" id="{2F6D970C-C43E-4D7F-83C7-650BDF1E9FB2}"/>
              </a:ext>
            </a:extLst>
          </p:cNvPr>
          <p:cNvSpPr>
            <a:spLocks noGrp="1"/>
          </p:cNvSpPr>
          <p:nvPr userDrawn="1">
            <p:ph type="body" sz="quarter" idx="16" hasCustomPrompt="1"/>
          </p:nvPr>
        </p:nvSpPr>
        <p:spPr>
          <a:xfrm>
            <a:off x="1996818" y="4181199"/>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3" name="Text Placeholder 6">
            <a:extLst>
              <a:ext uri="{FF2B5EF4-FFF2-40B4-BE49-F238E27FC236}">
                <a16:creationId xmlns:a16="http://schemas.microsoft.com/office/drawing/2014/main" id="{1DA14AF6-5923-4726-93E3-C4DC3606842F}"/>
              </a:ext>
            </a:extLst>
          </p:cNvPr>
          <p:cNvSpPr>
            <a:spLocks noGrp="1"/>
          </p:cNvSpPr>
          <p:nvPr userDrawn="1">
            <p:ph type="body" sz="quarter" idx="20" hasCustomPrompt="1"/>
          </p:nvPr>
        </p:nvSpPr>
        <p:spPr>
          <a:xfrm>
            <a:off x="1810730" y="4727342"/>
            <a:ext cx="1857095" cy="377825"/>
          </a:xfrm>
        </p:spPr>
        <p:txBody>
          <a:bodyPr>
            <a:noAutofit/>
          </a:bodyPr>
          <a:lstStyle>
            <a:lvl1pPr marL="0" indent="0" algn="r">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7" name="Text Placeholder 6">
            <a:extLst>
              <a:ext uri="{FF2B5EF4-FFF2-40B4-BE49-F238E27FC236}">
                <a16:creationId xmlns:a16="http://schemas.microsoft.com/office/drawing/2014/main" id="{D194A6FC-68EF-46C5-8EB6-32C814C1D298}"/>
              </a:ext>
            </a:extLst>
          </p:cNvPr>
          <p:cNvSpPr>
            <a:spLocks noGrp="1"/>
          </p:cNvSpPr>
          <p:nvPr userDrawn="1">
            <p:ph type="body" sz="quarter" idx="24" hasCustomPrompt="1"/>
          </p:nvPr>
        </p:nvSpPr>
        <p:spPr>
          <a:xfrm>
            <a:off x="1308100" y="5052157"/>
            <a:ext cx="2350537" cy="875894"/>
          </a:xfrm>
        </p:spPr>
        <p:txBody>
          <a:bodyPr>
            <a:no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5" name="Content Placeholder 4">
            <a:extLst>
              <a:ext uri="{FF2B5EF4-FFF2-40B4-BE49-F238E27FC236}">
                <a16:creationId xmlns:a16="http://schemas.microsoft.com/office/drawing/2014/main" id="{D31546F0-9E2B-4020-9199-B800E39E3335}"/>
              </a:ext>
              <a:ext uri="{C183D7F6-B498-43B3-948B-1728B52AA6E4}">
                <adec:decorative xmlns:adec="http://schemas.microsoft.com/office/drawing/2017/decorative" val="0"/>
              </a:ext>
            </a:extLst>
          </p:cNvPr>
          <p:cNvSpPr>
            <a:spLocks noGrp="1"/>
          </p:cNvSpPr>
          <p:nvPr>
            <p:ph sz="quarter" idx="13"/>
          </p:nvPr>
        </p:nvSpPr>
        <p:spPr>
          <a:xfrm>
            <a:off x="3883025" y="2093472"/>
            <a:ext cx="3908425" cy="388822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0" name="Text Placeholder 6">
            <a:extLst>
              <a:ext uri="{FF2B5EF4-FFF2-40B4-BE49-F238E27FC236}">
                <a16:creationId xmlns:a16="http://schemas.microsoft.com/office/drawing/2014/main" id="{2CC7AB2F-529F-426C-8BD7-C55E70689042}"/>
              </a:ext>
            </a:extLst>
          </p:cNvPr>
          <p:cNvSpPr>
            <a:spLocks noGrp="1"/>
          </p:cNvSpPr>
          <p:nvPr userDrawn="1">
            <p:ph type="body" sz="quarter" idx="17" hasCustomPrompt="1"/>
          </p:nvPr>
        </p:nvSpPr>
        <p:spPr>
          <a:xfrm>
            <a:off x="8493650" y="5089231"/>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4" name="Text Placeholder 6">
            <a:extLst>
              <a:ext uri="{FF2B5EF4-FFF2-40B4-BE49-F238E27FC236}">
                <a16:creationId xmlns:a16="http://schemas.microsoft.com/office/drawing/2014/main" id="{71B7B5C4-9DE3-46CC-8D42-B3C05CF4BC84}"/>
              </a:ext>
            </a:extLst>
          </p:cNvPr>
          <p:cNvSpPr>
            <a:spLocks noGrp="1"/>
          </p:cNvSpPr>
          <p:nvPr userDrawn="1">
            <p:ph type="body" sz="quarter" idx="21" hasCustomPrompt="1"/>
          </p:nvPr>
        </p:nvSpPr>
        <p:spPr>
          <a:xfrm>
            <a:off x="8544683" y="5490771"/>
            <a:ext cx="1513717" cy="377825"/>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68" name="Text Placeholder 6">
            <a:extLst>
              <a:ext uri="{FF2B5EF4-FFF2-40B4-BE49-F238E27FC236}">
                <a16:creationId xmlns:a16="http://schemas.microsoft.com/office/drawing/2014/main" id="{51C7E93C-9056-489A-A267-8125BA91C432}"/>
              </a:ext>
            </a:extLst>
          </p:cNvPr>
          <p:cNvSpPr>
            <a:spLocks noGrp="1"/>
          </p:cNvSpPr>
          <p:nvPr userDrawn="1">
            <p:ph type="body" sz="quarter" idx="25" hasCustomPrompt="1"/>
          </p:nvPr>
        </p:nvSpPr>
        <p:spPr>
          <a:xfrm>
            <a:off x="8541799" y="5792787"/>
            <a:ext cx="1783301" cy="447757"/>
          </a:xfrm>
        </p:spPr>
        <p:txBody>
          <a:bodyPr>
            <a:noAutofit/>
          </a:bodyPr>
          <a:lstStyle>
            <a:lvl1pPr marL="0" indent="0">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Text</a:t>
            </a:r>
          </a:p>
        </p:txBody>
      </p:sp>
      <p:sp>
        <p:nvSpPr>
          <p:cNvPr id="15" name="Date Placeholder 3">
            <a:extLst>
              <a:ext uri="{FF2B5EF4-FFF2-40B4-BE49-F238E27FC236}">
                <a16:creationId xmlns:a16="http://schemas.microsoft.com/office/drawing/2014/main" id="{46291370-C9EE-4280-B18D-332658DF09FB}"/>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dirty="0"/>
              <a:t>20XX</a:t>
            </a:r>
          </a:p>
        </p:txBody>
      </p:sp>
      <p:sp>
        <p:nvSpPr>
          <p:cNvPr id="16" name="Footer Placeholder 4">
            <a:extLst>
              <a:ext uri="{FF2B5EF4-FFF2-40B4-BE49-F238E27FC236}">
                <a16:creationId xmlns:a16="http://schemas.microsoft.com/office/drawing/2014/main" id="{910B7E39-771C-4552-A50D-711B48AD64B0}"/>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17" name="Slide Number Placeholder 5">
            <a:extLst>
              <a:ext uri="{FF2B5EF4-FFF2-40B4-BE49-F238E27FC236}">
                <a16:creationId xmlns:a16="http://schemas.microsoft.com/office/drawing/2014/main" id="{61BBC48B-0E27-4D81-B081-4BF3F41DC0CF}"/>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902027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right">
    <p:bg>
      <p:bgPr>
        <a:solidFill>
          <a:schemeClr val="tx2"/>
        </a:solidFill>
        <a:effectLst/>
      </p:bgPr>
    </p:bg>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0407AED1-9974-465A-BC9C-530E270105DE}"/>
              </a:ext>
            </a:extLst>
          </p:cNvPr>
          <p:cNvSpPr/>
          <p:nvPr userDrawn="1"/>
        </p:nvSpPr>
        <p:spPr>
          <a:xfrm flipH="1">
            <a:off x="0" y="2021358"/>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3950" y="898524"/>
            <a:ext cx="6343650" cy="1325880"/>
          </a:xfrm>
        </p:spPr>
        <p:txBody>
          <a:bodyPr anchor="t" anchorCtr="0"/>
          <a:lstStyle>
            <a:lvl1pPr>
              <a:defRPr cap="all" baseline="0">
                <a:solidFill>
                  <a:schemeClr val="accent1"/>
                </a:solidFill>
              </a:defRPr>
            </a:lvl1pPr>
          </a:lstStyle>
          <a:p>
            <a:r>
              <a:rPr lang="en-US" dirty="0"/>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4933949" y="2310817"/>
            <a:ext cx="6400800" cy="3657600"/>
          </a:xfrm>
        </p:spPr>
        <p:txBody>
          <a:bodyPr>
            <a:normAutofit/>
          </a:bodyPr>
          <a:lstStyle>
            <a:lvl1pPr marL="0" indent="0">
              <a:lnSpc>
                <a:spcPts val="2800"/>
              </a:lnSpc>
              <a:spcBef>
                <a:spcPts val="0"/>
              </a:spcBef>
              <a:buNone/>
              <a:defRPr sz="1800" baseline="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4" name="Rectangle 23">
            <a:extLst>
              <a:ext uri="{FF2B5EF4-FFF2-40B4-BE49-F238E27FC236}">
                <a16:creationId xmlns:a16="http://schemas.microsoft.com/office/drawing/2014/main" id="{808ADBC6-C9BE-4302-A86A-4AC842874C24}"/>
              </a:ext>
            </a:extLst>
          </p:cNvPr>
          <p:cNvSpPr/>
          <p:nvPr userDrawn="1"/>
        </p:nvSpPr>
        <p:spPr>
          <a:xfrm>
            <a:off x="2029604"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02B04AFC-F339-4DFB-AA44-D68317065E02}"/>
              </a:ext>
            </a:extLst>
          </p:cNvPr>
          <p:cNvSpPr/>
          <p:nvPr userDrawn="1"/>
        </p:nvSpPr>
        <p:spPr>
          <a:xfrm>
            <a:off x="2028253" y="4052815"/>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19" descr="A black and white striped pattern&#10;&#10;Description automatically generated with low confidence">
            <a:extLst>
              <a:ext uri="{FF2B5EF4-FFF2-40B4-BE49-F238E27FC236}">
                <a16:creationId xmlns:a16="http://schemas.microsoft.com/office/drawing/2014/main" id="{E88B2398-8473-499F-836C-F3AF518F5BB2}"/>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2033015" y="5086646"/>
            <a:ext cx="2019299" cy="999451"/>
          </a:xfrm>
          <a:prstGeom prst="rect">
            <a:avLst/>
          </a:prstGeom>
        </p:spPr>
      </p:pic>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9867" y="-1076"/>
            <a:ext cx="2029968" cy="2029968"/>
          </a:xfrm>
          <a:prstGeom prst="rect">
            <a:avLst/>
          </a:prstGeom>
        </p:spPr>
      </p:pic>
      <p:sp>
        <p:nvSpPr>
          <p:cNvPr id="31" name="Rectangle 30">
            <a:extLst>
              <a:ext uri="{FF2B5EF4-FFF2-40B4-BE49-F238E27FC236}">
                <a16:creationId xmlns:a16="http://schemas.microsoft.com/office/drawing/2014/main" id="{A522571C-09D3-4F39-B963-76F80D9973F1}"/>
              </a:ext>
            </a:extLst>
          </p:cNvPr>
          <p:cNvSpPr/>
          <p:nvPr userDrawn="1"/>
        </p:nvSpPr>
        <p:spPr>
          <a:xfrm>
            <a:off x="2029968" y="6045049"/>
            <a:ext cx="2029968" cy="81295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20268D7D-D5FB-492C-8D00-3E866534BD42}"/>
              </a:ext>
            </a:extLst>
          </p:cNvPr>
          <p:cNvSpPr/>
          <p:nvPr userDrawn="1"/>
        </p:nvSpPr>
        <p:spPr>
          <a:xfrm flipH="1">
            <a:off x="0" y="4828032"/>
            <a:ext cx="2032942"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id="{54BCEF24-C76B-44E5-A457-E55658E8EB8B}"/>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860" y="4828032"/>
            <a:ext cx="2029968" cy="2029968"/>
          </a:xfrm>
          <a:prstGeom prst="rect">
            <a:avLst/>
          </a:prstGeom>
        </p:spPr>
      </p:pic>
      <p:grpSp>
        <p:nvGrpSpPr>
          <p:cNvPr id="40" name="Group 39">
            <a:extLst>
              <a:ext uri="{FF2B5EF4-FFF2-40B4-BE49-F238E27FC236}">
                <a16:creationId xmlns:a16="http://schemas.microsoft.com/office/drawing/2014/main" id="{18216784-417D-44A8-8CF1-C0CAF410EB9B}"/>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id="{FFF90BA2-E949-4FDF-A88E-B68F607E3205}"/>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41F18930-2C24-4BA6-A1EB-BF1644EE8558}"/>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D5953E65-C24C-4C83-86BB-E4A6D2532FDF}"/>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0B9DA7A8-A66E-4E0E-92DF-B3FF112EBB70}"/>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94E74739-1964-4A3C-B2E5-28FEF5EF8E49}"/>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E31C22DC-76BD-4E83-8A1A-B7AE70B2E8FE}"/>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F63C700C-5749-4BA1-8128-78559312E825}"/>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EC81C305-3A69-4634-8A07-56F8272122AF}"/>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A14AAEDA-8F87-420D-A6BD-FF115C08EB7A}"/>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A1FA4EA0-701D-49A3-8962-1BD0CE6E9C0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E362A8AA-1110-4C1C-9922-60F7D43E82B0}"/>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BC8B72EE-335A-4030-B500-7E6FB4D24F18}"/>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10167348-D9AA-4440-8569-849A6B0F2C2D}"/>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A5616AB2-7A83-42C0-883C-FFA27D5468C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6A9CA073-4F0B-4787-B46D-7886261E945E}"/>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9AF901A3-1EC5-458F-A653-74CCEAE9A13D}"/>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4D5E35A9-4BB5-48F3-AE34-E1BDD3343EB1}"/>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A9A549D5-A823-49C4-8C36-D074E6E039B9}"/>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6A767C47-7246-4B50-8E78-82766365754A}"/>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0AEE1DDC-07C3-4204-A3B1-BB7C77C0622B}"/>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75" name="Rectangle 74">
            <a:extLst>
              <a:ext uri="{FF2B5EF4-FFF2-40B4-BE49-F238E27FC236}">
                <a16:creationId xmlns:a16="http://schemas.microsoft.com/office/drawing/2014/main" id="{15DA288D-BE35-46E8-AA86-9F28D8504DAB}"/>
              </a:ext>
            </a:extLst>
          </p:cNvPr>
          <p:cNvSpPr/>
          <p:nvPr userDrawn="1"/>
        </p:nvSpPr>
        <p:spPr>
          <a:xfrm>
            <a:off x="0" y="4043197"/>
            <a:ext cx="2029968" cy="784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Shape 73">
            <a:extLst>
              <a:ext uri="{FF2B5EF4-FFF2-40B4-BE49-F238E27FC236}">
                <a16:creationId xmlns:a16="http://schemas.microsoft.com/office/drawing/2014/main" id="{72557B54-30A3-4192-9D51-EE28AF522DE9}"/>
              </a:ext>
            </a:extLst>
          </p:cNvPr>
          <p:cNvSpPr/>
          <p:nvPr userDrawn="1"/>
        </p:nvSpPr>
        <p:spPr>
          <a:xfrm>
            <a:off x="0" y="2021358"/>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6" name="Straight Connector 65">
            <a:extLst>
              <a:ext uri="{FF2B5EF4-FFF2-40B4-BE49-F238E27FC236}">
                <a16:creationId xmlns:a16="http://schemas.microsoft.com/office/drawing/2014/main" id="{2208FD0E-034D-4DF3-85D7-F0EBE2775B58}"/>
              </a:ext>
            </a:extLst>
          </p:cNvPr>
          <p:cNvCxnSpPr>
            <a:cxnSpLocks/>
          </p:cNvCxnSpPr>
          <p:nvPr userDrawn="1"/>
        </p:nvCxnSpPr>
        <p:spPr>
          <a:xfrm>
            <a:off x="10632" y="-7753"/>
            <a:ext cx="4052352" cy="404086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E20239FE-47D0-4B4F-8440-F859F368C141}"/>
              </a:ext>
            </a:extLst>
          </p:cNvPr>
          <p:cNvSpPr/>
          <p:nvPr userDrawn="1"/>
        </p:nvSpPr>
        <p:spPr>
          <a:xfrm>
            <a:off x="3903349" y="3869829"/>
            <a:ext cx="274320" cy="2743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Date Placeholder 3">
            <a:extLst>
              <a:ext uri="{FF2B5EF4-FFF2-40B4-BE49-F238E27FC236}">
                <a16:creationId xmlns:a16="http://schemas.microsoft.com/office/drawing/2014/main" id="{5E4B9359-45F7-446D-8327-B1978DE8E3D8}"/>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113" name="Footer Placeholder 4">
            <a:extLst>
              <a:ext uri="{FF2B5EF4-FFF2-40B4-BE49-F238E27FC236}">
                <a16:creationId xmlns:a16="http://schemas.microsoft.com/office/drawing/2014/main" id="{A808BC2F-0D21-4E99-B8C6-DC1C7CD1274C}"/>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14" name="Slide Number Placeholder 5">
            <a:extLst>
              <a:ext uri="{FF2B5EF4-FFF2-40B4-BE49-F238E27FC236}">
                <a16:creationId xmlns:a16="http://schemas.microsoft.com/office/drawing/2014/main" id="{054CC8D5-17CB-435D-B227-465D3B8FA059}"/>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9373990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5"/>
            <a:ext cx="6400800" cy="1325880"/>
          </a:xfrm>
        </p:spPr>
        <p:txBody>
          <a:bodyPr anchor="t" anchorCtr="0"/>
          <a:lstStyle>
            <a:lvl1pPr>
              <a:defRPr cap="all" baseline="0">
                <a:solidFill>
                  <a:schemeClr val="accent1"/>
                </a:solidFill>
              </a:defRPr>
            </a:lvl1pPr>
          </a:lstStyle>
          <a:p>
            <a:r>
              <a:rPr lang="en-US" dirty="0"/>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4937760" y="2254670"/>
            <a:ext cx="6400800" cy="4114800"/>
          </a:xfrm>
        </p:spPr>
        <p:txBody>
          <a:bodyPr>
            <a:normAutofit/>
          </a:bodyPr>
          <a:lstStyle>
            <a:lvl1pPr marL="0" indent="0">
              <a:lnSpc>
                <a:spcPts val="2800"/>
              </a:lnSpc>
              <a:spcBef>
                <a:spcPts val="0"/>
              </a:spcBef>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087566611"/>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oblem">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4"/>
            <a:ext cx="6339840" cy="1325880"/>
          </a:xfrm>
        </p:spPr>
        <p:txBody>
          <a:bodyPr anchor="t" anchorCtr="0"/>
          <a:lstStyle>
            <a:lvl1pPr>
              <a:defRPr cap="all" baseline="0">
                <a:solidFill>
                  <a:schemeClr val="accent1"/>
                </a:solidFill>
              </a:defRPr>
            </a:lvl1pPr>
          </a:lstStyle>
          <a:p>
            <a:r>
              <a:rPr lang="en-US" dirty="0"/>
              <a:t>CLICK TO ADD TITLE</a:t>
            </a:r>
          </a:p>
        </p:txBody>
      </p:sp>
      <p:grpSp>
        <p:nvGrpSpPr>
          <p:cNvPr id="3" name="Group 2">
            <a:extLst>
              <a:ext uri="{FF2B5EF4-FFF2-40B4-BE49-F238E27FC236}">
                <a16:creationId xmlns:a16="http://schemas.microsoft.com/office/drawing/2014/main" id="{AA46EB74-3A91-4DAA-ACF3-FF090B2F7C96}"/>
              </a:ext>
              <a:ext uri="{C183D7F6-B498-43B3-948B-1728B52AA6E4}">
                <adec:decorative xmlns:adec="http://schemas.microsoft.com/office/drawing/2017/decorative"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id="{E1BC9BFE-80C0-4DA9-92DB-070C41E412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id="{F5ED01E4-35BF-4165-86B2-E3BDFD91DEE3}"/>
                </a:ext>
                <a:ext uri="{C183D7F6-B498-43B3-948B-1728B52AA6E4}">
                  <adec:decorative xmlns:adec="http://schemas.microsoft.com/office/drawing/2017/decorative" val="1"/>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id="{B7E6DD28-C71B-4484-973A-D12A2773000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 uri="{C183D7F6-B498-43B3-948B-1728B52AA6E4}">
                  <adec:decorative xmlns:adec="http://schemas.microsoft.com/office/drawing/2017/decorative" val="1"/>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id="{EB06A536-5FCB-4761-9EFF-D54BE44B1FD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 uri="{C183D7F6-B498-43B3-948B-1728B52AA6E4}">
                  <adec:decorative xmlns:adec="http://schemas.microsoft.com/office/drawing/2017/decorative" val="1"/>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id="{788A3CD7-1915-41CF-9FB5-E6FEDCA8F19C}"/>
                </a:ext>
                <a:ext uri="{C183D7F6-B498-43B3-948B-1728B52AA6E4}">
                  <adec:decorative xmlns:adec="http://schemas.microsoft.com/office/drawing/2017/decorative" val="1"/>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id="{3591DEB5-C98C-4EF8-AA57-B8F45C484FF4}"/>
                </a:ext>
                <a:ext uri="{C183D7F6-B498-43B3-948B-1728B52AA6E4}">
                  <adec:decorative xmlns:adec="http://schemas.microsoft.com/office/drawing/2017/decorative" val="1"/>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id="{6FFCF0CF-3167-4E3E-BD4A-236ACC247EC0}"/>
                </a:ext>
                <a:ext uri="{C183D7F6-B498-43B3-948B-1728B52AA6E4}">
                  <adec:decorative xmlns:adec="http://schemas.microsoft.com/office/drawing/2017/decorative" val="1"/>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AB47A61A-6E4C-49A5-A2E8-2410A107CC2A}"/>
                </a:ext>
                <a:ext uri="{C183D7F6-B498-43B3-948B-1728B52AA6E4}">
                  <adec:decorative xmlns:adec="http://schemas.microsoft.com/office/drawing/2017/decorative" val="1"/>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FC8CDBA7-BF04-4719-8D66-513A71ECCAFF}"/>
                </a:ext>
                <a:ext uri="{C183D7F6-B498-43B3-948B-1728B52AA6E4}">
                  <adec:decorative xmlns:adec="http://schemas.microsoft.com/office/drawing/2017/decorative" val="1"/>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79CDC826-71AB-4245-AC5F-8DC9DB2BBCE0}"/>
                </a:ext>
                <a:ext uri="{C183D7F6-B498-43B3-948B-1728B52AA6E4}">
                  <adec:decorative xmlns:adec="http://schemas.microsoft.com/office/drawing/2017/decorative" val="1"/>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4DE1670F-43B8-4EA8-878C-AC3FF1921E21}"/>
                </a:ext>
                <a:ext uri="{C183D7F6-B498-43B3-948B-1728B52AA6E4}">
                  <adec:decorative xmlns:adec="http://schemas.microsoft.com/office/drawing/2017/decorative" val="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4AE780ED-EF51-4AD7-A73F-01E563D0E8BC}"/>
                </a:ext>
                <a:ext uri="{C183D7F6-B498-43B3-948B-1728B52AA6E4}">
                  <adec:decorative xmlns:adec="http://schemas.microsoft.com/office/drawing/2017/decorative" val="1"/>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BE269AE3-65CE-4B86-B8B1-413783695039}"/>
                </a:ext>
                <a:ext uri="{C183D7F6-B498-43B3-948B-1728B52AA6E4}">
                  <adec:decorative xmlns:adec="http://schemas.microsoft.com/office/drawing/2017/decorative" val="1"/>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35E0649-74BB-4271-BE7D-1F2ED094753E}"/>
                </a:ext>
                <a:ext uri="{C183D7F6-B498-43B3-948B-1728B52AA6E4}">
                  <adec:decorative xmlns:adec="http://schemas.microsoft.com/office/drawing/2017/decorative" val="1"/>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2D71F3-0A7A-4745-A34F-CE00E95F927C}"/>
                </a:ext>
                <a:ext uri="{C183D7F6-B498-43B3-948B-1728B52AA6E4}">
                  <adec:decorative xmlns:adec="http://schemas.microsoft.com/office/drawing/2017/decorative" val="1"/>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51BF2AB6-6873-4ED8-98DB-4A9398AF7324}"/>
                </a:ext>
                <a:ext uri="{C183D7F6-B498-43B3-948B-1728B52AA6E4}">
                  <adec:decorative xmlns:adec="http://schemas.microsoft.com/office/drawing/2017/decorative" val="1"/>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38BEE1DC-3180-496F-B9F2-0541143A9C65}"/>
                </a:ext>
                <a:ext uri="{C183D7F6-B498-43B3-948B-1728B52AA6E4}">
                  <adec:decorative xmlns:adec="http://schemas.microsoft.com/office/drawing/2017/decorative" val="1"/>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D39D863D-C379-4E72-B276-53F62D7E2B98}"/>
                </a:ext>
                <a:ext uri="{C183D7F6-B498-43B3-948B-1728B52AA6E4}">
                  <adec:decorative xmlns:adec="http://schemas.microsoft.com/office/drawing/2017/decorative" val="1"/>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9079BA6D-6450-46A6-9874-663ABFE497CE}"/>
                </a:ext>
                <a:ext uri="{C183D7F6-B498-43B3-948B-1728B52AA6E4}">
                  <adec:decorative xmlns:adec="http://schemas.microsoft.com/office/drawing/2017/decorative" val="1"/>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4CFFBA8-B565-42FA-9C0D-4FC6525B06C1}"/>
                </a:ext>
                <a:ext uri="{C183D7F6-B498-43B3-948B-1728B52AA6E4}">
                  <adec:decorative xmlns:adec="http://schemas.microsoft.com/office/drawing/2017/decorative" val="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98016DB4-3354-4E78-B07E-1D722297B864}"/>
                </a:ext>
                <a:ext uri="{C183D7F6-B498-43B3-948B-1728B52AA6E4}">
                  <adec:decorative xmlns:adec="http://schemas.microsoft.com/office/drawing/2017/decorative" val="1"/>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0CB1EA35-0D05-4F13-871D-0CAB5CECD44A}"/>
                </a:ext>
                <a:ext uri="{C183D7F6-B498-43B3-948B-1728B52AA6E4}">
                  <adec:decorative xmlns:adec="http://schemas.microsoft.com/office/drawing/2017/decorative" val="1"/>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17F84AF5-3C7F-4D42-92A9-CCA3CDB8EB55}"/>
                </a:ext>
                <a:ext uri="{C183D7F6-B498-43B3-948B-1728B52AA6E4}">
                  <adec:decorative xmlns:adec="http://schemas.microsoft.com/office/drawing/2017/decorative" val="1"/>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FA8E90CE-90F4-42ED-AAAF-0F139BE4E3D5}"/>
                </a:ext>
                <a:ext uri="{C183D7F6-B498-43B3-948B-1728B52AA6E4}">
                  <adec:decorative xmlns:adec="http://schemas.microsoft.com/office/drawing/2017/decorative" val="1"/>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7C1C105E-FE0D-4A36-AE5B-BBA110F6EE53}"/>
                </a:ext>
                <a:ext uri="{C183D7F6-B498-43B3-948B-1728B52AA6E4}">
                  <adec:decorative xmlns:adec="http://schemas.microsoft.com/office/drawing/2017/decorative" val="1"/>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FEE07693-1822-40D4-88A4-0F663C787D7E}"/>
                </a:ext>
                <a:ext uri="{C183D7F6-B498-43B3-948B-1728B52AA6E4}">
                  <adec:decorative xmlns:adec="http://schemas.microsoft.com/office/drawing/2017/decorative" val="1"/>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id="{AD282910-ECE9-4B26-9656-AD1D41D44AC8}"/>
                </a:ext>
                <a:ext uri="{C183D7F6-B498-43B3-948B-1728B52AA6E4}">
                  <adec:decorative xmlns:adec="http://schemas.microsoft.com/office/drawing/2017/decorative" val="1"/>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id="{7C7A453C-4565-4652-9781-F1488009734C}"/>
                </a:ext>
                <a:ext uri="{C183D7F6-B498-43B3-948B-1728B52AA6E4}">
                  <adec:decorative xmlns:adec="http://schemas.microsoft.com/office/drawing/2017/decorative" val="1"/>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id="{DE479407-B0BB-45F1-A93D-05ED5B41F316}"/>
                </a:ext>
                <a:ext uri="{C183D7F6-B498-43B3-948B-1728B52AA6E4}">
                  <adec:decorative xmlns:adec="http://schemas.microsoft.com/office/drawing/2017/decorative" val="1"/>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id="{0271515D-B4B7-4502-B24F-DC5480444ED0}"/>
                </a:ext>
                <a:ext uri="{C183D7F6-B498-43B3-948B-1728B52AA6E4}">
                  <adec:decorative xmlns:adec="http://schemas.microsoft.com/office/drawing/2017/decorative" val="1"/>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id="{DB364732-EC14-4416-964A-13F3D77CDBBD}"/>
                </a:ext>
                <a:ext uri="{C183D7F6-B498-43B3-948B-1728B52AA6E4}">
                  <adec:decorative xmlns:adec="http://schemas.microsoft.com/office/drawing/2017/decorative" val="1"/>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id="{619347B5-2692-4514-B67B-159C25FA4940}"/>
                </a:ext>
                <a:ext uri="{C183D7F6-B498-43B3-948B-1728B52AA6E4}">
                  <adec:decorative xmlns:adec="http://schemas.microsoft.com/office/drawing/2017/decorative" val="1"/>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id="{E1746638-BCA2-4B8F-A315-9514E1973CDD}"/>
                </a:ext>
                <a:ext uri="{C183D7F6-B498-43B3-948B-1728B52AA6E4}">
                  <adec:decorative xmlns:adec="http://schemas.microsoft.com/office/drawing/2017/decorative" val="1"/>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id="{47F56D6B-560F-4123-9E05-11ACF383DF87}"/>
                </a:ext>
                <a:ext uri="{C183D7F6-B498-43B3-948B-1728B52AA6E4}">
                  <adec:decorative xmlns:adec="http://schemas.microsoft.com/office/drawing/2017/decorative" val="1"/>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id="{2FD3A4D4-C05F-4057-8408-6FF0887E068F}"/>
                </a:ext>
                <a:ext uri="{C183D7F6-B498-43B3-948B-1728B52AA6E4}">
                  <adec:decorative xmlns:adec="http://schemas.microsoft.com/office/drawing/2017/decorative" val="1"/>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id="{32EAC669-BA43-4F58-9784-4CCDFE4D6F4E}"/>
                </a:ext>
                <a:ext uri="{C183D7F6-B498-43B3-948B-1728B52AA6E4}">
                  <adec:decorative xmlns:adec="http://schemas.microsoft.com/office/drawing/2017/decorative" val="1"/>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id="{73CAE3B4-689F-4EC3-8CC9-EB6D360E3846}"/>
                </a:ext>
                <a:ext uri="{C183D7F6-B498-43B3-948B-1728B52AA6E4}">
                  <adec:decorative xmlns:adec="http://schemas.microsoft.com/office/drawing/2017/decorative" val="1"/>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id="{8665978C-1CDF-4EF9-9A5C-4C6C0B3BE0F0}"/>
                </a:ext>
                <a:ext uri="{C183D7F6-B498-43B3-948B-1728B52AA6E4}">
                  <adec:decorative xmlns:adec="http://schemas.microsoft.com/office/drawing/2017/decorative" val="1"/>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id="{97F81447-DAE2-4092-B156-2723E18064A7}"/>
                </a:ext>
                <a:ext uri="{C183D7F6-B498-43B3-948B-1728B52AA6E4}">
                  <adec:decorative xmlns:adec="http://schemas.microsoft.com/office/drawing/2017/decorative" val="1"/>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id="{AB0C8140-456A-4593-9DC3-5A53E63B0CDF}"/>
                </a:ext>
                <a:ext uri="{C183D7F6-B498-43B3-948B-1728B52AA6E4}">
                  <adec:decorative xmlns:adec="http://schemas.microsoft.com/office/drawing/2017/decorative" val="1"/>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id="{E1411ED6-803D-4C5A-8E92-8EAC28ACA255}"/>
                </a:ext>
                <a:ext uri="{C183D7F6-B498-43B3-948B-1728B52AA6E4}">
                  <adec:decorative xmlns:adec="http://schemas.microsoft.com/office/drawing/2017/decorative" val="1"/>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id="{D3F198DF-8521-45A1-8BAE-4FC70FC420A8}"/>
                </a:ext>
                <a:ext uri="{C183D7F6-B498-43B3-948B-1728B52AA6E4}">
                  <adec:decorative xmlns:adec="http://schemas.microsoft.com/office/drawing/2017/decorative" val="1"/>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id="{AAA80212-BA6E-448F-BA91-287462E1D34C}"/>
                </a:ext>
                <a:ext uri="{C183D7F6-B498-43B3-948B-1728B52AA6E4}">
                  <adec:decorative xmlns:adec="http://schemas.microsoft.com/office/drawing/2017/decorative" val="1"/>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id="{5B8EBCCB-B7E3-4837-AA61-44D0A400EC96}"/>
                </a:ext>
                <a:ext uri="{C183D7F6-B498-43B3-948B-1728B52AA6E4}">
                  <adec:decorative xmlns:adec="http://schemas.microsoft.com/office/drawing/2017/decorative" val="1"/>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96" name="Text Placeholder 9">
            <a:extLst>
              <a:ext uri="{FF2B5EF4-FFF2-40B4-BE49-F238E27FC236}">
                <a16:creationId xmlns:a16="http://schemas.microsoft.com/office/drawing/2014/main" id="{31DFD331-AE9E-4D35-BC5E-89A51E7CC6CF}"/>
              </a:ext>
            </a:extLst>
          </p:cNvPr>
          <p:cNvSpPr>
            <a:spLocks noGrp="1"/>
          </p:cNvSpPr>
          <p:nvPr>
            <p:ph type="body" sz="quarter" idx="15" hasCustomPrompt="1"/>
          </p:nvPr>
        </p:nvSpPr>
        <p:spPr>
          <a:xfrm>
            <a:off x="4937760" y="2080153"/>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5" name="Text Placeholder 9">
            <a:extLst>
              <a:ext uri="{FF2B5EF4-FFF2-40B4-BE49-F238E27FC236}">
                <a16:creationId xmlns:a16="http://schemas.microsoft.com/office/drawing/2014/main" id="{E4B2F207-6068-4806-A6CC-5A7FCB66A218}"/>
              </a:ext>
            </a:extLst>
          </p:cNvPr>
          <p:cNvSpPr>
            <a:spLocks noGrp="1"/>
          </p:cNvSpPr>
          <p:nvPr>
            <p:ph type="body" sz="quarter" idx="13"/>
          </p:nvPr>
        </p:nvSpPr>
        <p:spPr>
          <a:xfrm>
            <a:off x="4937760" y="2491866"/>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8" name="Text Placeholder 9">
            <a:extLst>
              <a:ext uri="{FF2B5EF4-FFF2-40B4-BE49-F238E27FC236}">
                <a16:creationId xmlns:a16="http://schemas.microsoft.com/office/drawing/2014/main" id="{8F52AD35-565E-4B3E-B63D-69F6C62E56DF}"/>
              </a:ext>
            </a:extLst>
          </p:cNvPr>
          <p:cNvSpPr>
            <a:spLocks noGrp="1"/>
          </p:cNvSpPr>
          <p:nvPr>
            <p:ph type="body" sz="quarter" idx="17" hasCustomPrompt="1"/>
          </p:nvPr>
        </p:nvSpPr>
        <p:spPr>
          <a:xfrm>
            <a:off x="4937760" y="3417082"/>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7" name="Text Placeholder 9">
            <a:extLst>
              <a:ext uri="{FF2B5EF4-FFF2-40B4-BE49-F238E27FC236}">
                <a16:creationId xmlns:a16="http://schemas.microsoft.com/office/drawing/2014/main" id="{62E32947-70DC-4299-A3C0-D8CFA7571844}"/>
              </a:ext>
            </a:extLst>
          </p:cNvPr>
          <p:cNvSpPr>
            <a:spLocks noGrp="1"/>
          </p:cNvSpPr>
          <p:nvPr>
            <p:ph type="body" sz="quarter" idx="16"/>
          </p:nvPr>
        </p:nvSpPr>
        <p:spPr>
          <a:xfrm>
            <a:off x="4937760" y="3837939"/>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0" name="Text Placeholder 9">
            <a:extLst>
              <a:ext uri="{FF2B5EF4-FFF2-40B4-BE49-F238E27FC236}">
                <a16:creationId xmlns:a16="http://schemas.microsoft.com/office/drawing/2014/main" id="{15906F94-3E6E-4731-9975-FE2377DBDC21}"/>
              </a:ext>
            </a:extLst>
          </p:cNvPr>
          <p:cNvSpPr>
            <a:spLocks noGrp="1"/>
          </p:cNvSpPr>
          <p:nvPr>
            <p:ph type="body" sz="quarter" idx="19" hasCustomPrompt="1"/>
          </p:nvPr>
        </p:nvSpPr>
        <p:spPr>
          <a:xfrm>
            <a:off x="4933747" y="4790587"/>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9" name="Text Placeholder 9">
            <a:extLst>
              <a:ext uri="{FF2B5EF4-FFF2-40B4-BE49-F238E27FC236}">
                <a16:creationId xmlns:a16="http://schemas.microsoft.com/office/drawing/2014/main" id="{F592EC28-81D2-494E-AD5C-BC4F4FCD303E}"/>
              </a:ext>
            </a:extLst>
          </p:cNvPr>
          <p:cNvSpPr>
            <a:spLocks noGrp="1"/>
          </p:cNvSpPr>
          <p:nvPr>
            <p:ph type="body" sz="quarter" idx="18"/>
          </p:nvPr>
        </p:nvSpPr>
        <p:spPr>
          <a:xfrm>
            <a:off x="4933747" y="5203301"/>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3" name="Text Placeholder 9">
            <a:extLst>
              <a:ext uri="{FF2B5EF4-FFF2-40B4-BE49-F238E27FC236}">
                <a16:creationId xmlns:a16="http://schemas.microsoft.com/office/drawing/2014/main" id="{6B4E489F-EE15-4460-875A-2FB75B72C5DD}"/>
              </a:ext>
            </a:extLst>
          </p:cNvPr>
          <p:cNvSpPr>
            <a:spLocks noGrp="1"/>
          </p:cNvSpPr>
          <p:nvPr>
            <p:ph type="body" sz="quarter" idx="21" hasCustomPrompt="1"/>
          </p:nvPr>
        </p:nvSpPr>
        <p:spPr>
          <a:xfrm>
            <a:off x="8486217" y="2080153"/>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2" name="Text Placeholder 9">
            <a:extLst>
              <a:ext uri="{FF2B5EF4-FFF2-40B4-BE49-F238E27FC236}">
                <a16:creationId xmlns:a16="http://schemas.microsoft.com/office/drawing/2014/main" id="{41D6DC40-2E7F-4703-B810-A9DF12E8CA4D}"/>
              </a:ext>
            </a:extLst>
          </p:cNvPr>
          <p:cNvSpPr>
            <a:spLocks noGrp="1"/>
          </p:cNvSpPr>
          <p:nvPr>
            <p:ph type="body" sz="quarter" idx="20"/>
          </p:nvPr>
        </p:nvSpPr>
        <p:spPr>
          <a:xfrm>
            <a:off x="8486217" y="2486550"/>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5" name="Text Placeholder 9">
            <a:extLst>
              <a:ext uri="{FF2B5EF4-FFF2-40B4-BE49-F238E27FC236}">
                <a16:creationId xmlns:a16="http://schemas.microsoft.com/office/drawing/2014/main" id="{8D1334C0-9B97-4769-8EC5-505D553AD531}"/>
              </a:ext>
            </a:extLst>
          </p:cNvPr>
          <p:cNvSpPr>
            <a:spLocks noGrp="1"/>
          </p:cNvSpPr>
          <p:nvPr>
            <p:ph type="body" sz="quarter" idx="23" hasCustomPrompt="1"/>
          </p:nvPr>
        </p:nvSpPr>
        <p:spPr>
          <a:xfrm>
            <a:off x="8486217" y="3417082"/>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4" name="Text Placeholder 9">
            <a:extLst>
              <a:ext uri="{FF2B5EF4-FFF2-40B4-BE49-F238E27FC236}">
                <a16:creationId xmlns:a16="http://schemas.microsoft.com/office/drawing/2014/main" id="{77627840-21B3-4981-A379-398FD9F5B7EF}"/>
              </a:ext>
            </a:extLst>
          </p:cNvPr>
          <p:cNvSpPr>
            <a:spLocks noGrp="1"/>
          </p:cNvSpPr>
          <p:nvPr>
            <p:ph type="body" sz="quarter" idx="22"/>
          </p:nvPr>
        </p:nvSpPr>
        <p:spPr>
          <a:xfrm>
            <a:off x="8486217" y="3832623"/>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dirty="0"/>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921514593"/>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lutio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5"/>
            <a:ext cx="6800850" cy="1325880"/>
          </a:xfrm>
        </p:spPr>
        <p:txBody>
          <a:bodyPr anchor="t" anchorCtr="0"/>
          <a:lstStyle>
            <a:lvl1pPr>
              <a:defRPr cap="all" baseline="0">
                <a:solidFill>
                  <a:schemeClr val="tx2"/>
                </a:solidFill>
              </a:defRPr>
            </a:lvl1pPr>
          </a:lstStyle>
          <a:p>
            <a:r>
              <a:rPr lang="en-US" dirty="0"/>
              <a:t>CLICK TO ADD TITLE</a:t>
            </a:r>
          </a:p>
        </p:txBody>
      </p:sp>
      <p:grpSp>
        <p:nvGrpSpPr>
          <p:cNvPr id="3" name="Group 2">
            <a:extLst>
              <a:ext uri="{FF2B5EF4-FFF2-40B4-BE49-F238E27FC236}">
                <a16:creationId xmlns:a16="http://schemas.microsoft.com/office/drawing/2014/main" id="{0C962441-913E-484B-806B-8AD5CE673426}"/>
              </a:ext>
              <a:ext uri="{C183D7F6-B498-43B3-948B-1728B52AA6E4}">
                <adec:decorative xmlns:adec="http://schemas.microsoft.com/office/drawing/2017/decorative" val="1"/>
              </a:ext>
            </a:extLst>
          </p:cNvPr>
          <p:cNvGrpSpPr/>
          <p:nvPr userDrawn="1"/>
        </p:nvGrpSpPr>
        <p:grpSpPr>
          <a:xfrm>
            <a:off x="-33209" y="-16980"/>
            <a:ext cx="4096193" cy="6874980"/>
            <a:chOff x="-33209" y="-16980"/>
            <a:chExt cx="4096193" cy="6874980"/>
          </a:xfrm>
        </p:grpSpPr>
        <p:sp>
          <p:nvSpPr>
            <p:cNvPr id="7" name="Rectangle 6">
              <a:extLst>
                <a:ext uri="{FF2B5EF4-FFF2-40B4-BE49-F238E27FC236}">
                  <a16:creationId xmlns:a16="http://schemas.microsoft.com/office/drawing/2014/main" id="{E557D1F3-8C55-47FE-B39A-86D30F8FFEA1}"/>
                </a:ext>
              </a:extLst>
            </p:cNvPr>
            <p:cNvSpPr/>
            <p:nvPr userDrawn="1"/>
          </p:nvSpPr>
          <p:spPr>
            <a:xfrm>
              <a:off x="11888" y="0"/>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0" y="4814860"/>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a:off x="2033016"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2033016" y="40596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2033015" y="5086646"/>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9867" y="-16980"/>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2029968" y="6045049"/>
              <a:ext cx="2029968"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9384" y="4828032"/>
              <a:ext cx="2029968" cy="2029968"/>
            </a:xfrm>
            <a:prstGeom prst="rect">
              <a:avLst/>
            </a:prstGeom>
          </p:spPr>
        </p:pic>
        <p:sp>
          <p:nvSpPr>
            <p:cNvPr id="39" name="Rectangle 38">
              <a:extLst>
                <a:ext uri="{FF2B5EF4-FFF2-40B4-BE49-F238E27FC236}">
                  <a16:creationId xmlns:a16="http://schemas.microsoft.com/office/drawing/2014/main" id="{9837D25D-BADF-40E0-B7F9-1288B53AA656}"/>
                </a:ext>
              </a:extLst>
            </p:cNvPr>
            <p:cNvSpPr/>
            <p:nvPr userDrawn="1"/>
          </p:nvSpPr>
          <p:spPr>
            <a:xfrm flipH="1">
              <a:off x="-9868" y="2000264"/>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0" name="Group 39">
              <a:extLst>
                <a:ext uri="{FF2B5EF4-FFF2-40B4-BE49-F238E27FC236}">
                  <a16:creationId xmlns:a16="http://schemas.microsoft.com/office/drawing/2014/main" id="{3A847BA4-24DF-47BE-BE28-02415C2A2D3C}"/>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0" y="4052952"/>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33209" y="199954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33209" y="2009066"/>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2923530"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Text Placeholder 9">
            <a:extLst>
              <a:ext uri="{FF2B5EF4-FFF2-40B4-BE49-F238E27FC236}">
                <a16:creationId xmlns:a16="http://schemas.microsoft.com/office/drawing/2014/main" id="{4416EFAA-C2FD-4F04-91E3-9F1FA3533A94}"/>
              </a:ext>
            </a:extLst>
          </p:cNvPr>
          <p:cNvSpPr>
            <a:spLocks noGrp="1"/>
          </p:cNvSpPr>
          <p:nvPr>
            <p:ph type="body" sz="quarter" idx="15" hasCustomPrompt="1"/>
          </p:nvPr>
        </p:nvSpPr>
        <p:spPr>
          <a:xfrm>
            <a:off x="4937760" y="2084832"/>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2" name="Text Placeholder 9">
            <a:extLst>
              <a:ext uri="{FF2B5EF4-FFF2-40B4-BE49-F238E27FC236}">
                <a16:creationId xmlns:a16="http://schemas.microsoft.com/office/drawing/2014/main" id="{0BAC0AED-8273-498E-ABB8-65CD10B00735}"/>
              </a:ext>
            </a:extLst>
          </p:cNvPr>
          <p:cNvSpPr>
            <a:spLocks noGrp="1"/>
          </p:cNvSpPr>
          <p:nvPr>
            <p:ph type="body" sz="quarter" idx="13"/>
          </p:nvPr>
        </p:nvSpPr>
        <p:spPr>
          <a:xfrm>
            <a:off x="4914900"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2" name="Text Placeholder 9">
            <a:extLst>
              <a:ext uri="{FF2B5EF4-FFF2-40B4-BE49-F238E27FC236}">
                <a16:creationId xmlns:a16="http://schemas.microsoft.com/office/drawing/2014/main" id="{0FACFED0-6B1D-4868-929E-C9101D8B7DE1}"/>
              </a:ext>
            </a:extLst>
          </p:cNvPr>
          <p:cNvSpPr>
            <a:spLocks noGrp="1"/>
          </p:cNvSpPr>
          <p:nvPr>
            <p:ph type="body" sz="quarter" idx="16" hasCustomPrompt="1"/>
          </p:nvPr>
        </p:nvSpPr>
        <p:spPr>
          <a:xfrm>
            <a:off x="8538777" y="2084832"/>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4" name="Text Placeholder 9">
            <a:extLst>
              <a:ext uri="{FF2B5EF4-FFF2-40B4-BE49-F238E27FC236}">
                <a16:creationId xmlns:a16="http://schemas.microsoft.com/office/drawing/2014/main" id="{A3276736-0B83-4D4F-B7D9-AAEF95E38AE5}"/>
              </a:ext>
            </a:extLst>
          </p:cNvPr>
          <p:cNvSpPr>
            <a:spLocks noGrp="1"/>
          </p:cNvSpPr>
          <p:nvPr>
            <p:ph type="body" sz="quarter" idx="14"/>
          </p:nvPr>
        </p:nvSpPr>
        <p:spPr>
          <a:xfrm>
            <a:off x="8535924"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5" name="Text Placeholder 9">
            <a:extLst>
              <a:ext uri="{FF2B5EF4-FFF2-40B4-BE49-F238E27FC236}">
                <a16:creationId xmlns:a16="http://schemas.microsoft.com/office/drawing/2014/main" id="{B57AD20F-1E1B-4FD3-8A76-E07A91002B85}"/>
              </a:ext>
            </a:extLst>
          </p:cNvPr>
          <p:cNvSpPr>
            <a:spLocks noGrp="1"/>
          </p:cNvSpPr>
          <p:nvPr>
            <p:ph type="body" sz="quarter" idx="19" hasCustomPrompt="1"/>
          </p:nvPr>
        </p:nvSpPr>
        <p:spPr>
          <a:xfrm>
            <a:off x="4937760" y="3838956"/>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3" name="Text Placeholder 9">
            <a:extLst>
              <a:ext uri="{FF2B5EF4-FFF2-40B4-BE49-F238E27FC236}">
                <a16:creationId xmlns:a16="http://schemas.microsoft.com/office/drawing/2014/main" id="{6688431F-3AD3-44AD-A5DF-E032B167CC02}"/>
              </a:ext>
            </a:extLst>
          </p:cNvPr>
          <p:cNvSpPr>
            <a:spLocks noGrp="1"/>
          </p:cNvSpPr>
          <p:nvPr>
            <p:ph type="body" sz="quarter" idx="17"/>
          </p:nvPr>
        </p:nvSpPr>
        <p:spPr>
          <a:xfrm>
            <a:off x="4937760" y="4255479"/>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6" name="Text Placeholder 9">
            <a:extLst>
              <a:ext uri="{FF2B5EF4-FFF2-40B4-BE49-F238E27FC236}">
                <a16:creationId xmlns:a16="http://schemas.microsoft.com/office/drawing/2014/main" id="{F1B1DAAB-37E2-4803-8DF8-A56E6FFF054E}"/>
              </a:ext>
            </a:extLst>
          </p:cNvPr>
          <p:cNvSpPr>
            <a:spLocks noGrp="1"/>
          </p:cNvSpPr>
          <p:nvPr>
            <p:ph type="body" sz="quarter" idx="20" hasCustomPrompt="1"/>
          </p:nvPr>
        </p:nvSpPr>
        <p:spPr>
          <a:xfrm>
            <a:off x="8535924" y="3838956"/>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4" name="Text Placeholder 9">
            <a:extLst>
              <a:ext uri="{FF2B5EF4-FFF2-40B4-BE49-F238E27FC236}">
                <a16:creationId xmlns:a16="http://schemas.microsoft.com/office/drawing/2014/main" id="{E9E9B407-35B1-4B56-BB6A-4895E5AC4CC3}"/>
              </a:ext>
            </a:extLst>
          </p:cNvPr>
          <p:cNvSpPr>
            <a:spLocks noGrp="1"/>
          </p:cNvSpPr>
          <p:nvPr>
            <p:ph type="body" sz="quarter" idx="18"/>
          </p:nvPr>
        </p:nvSpPr>
        <p:spPr>
          <a:xfrm>
            <a:off x="8535924" y="4252806"/>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69" name="Date Placeholder 3">
            <a:extLst>
              <a:ext uri="{FF2B5EF4-FFF2-40B4-BE49-F238E27FC236}">
                <a16:creationId xmlns:a16="http://schemas.microsoft.com/office/drawing/2014/main" id="{E2B0C6B8-E2CB-460E-BBC8-AC4339C89DB2}"/>
              </a:ext>
            </a:extLst>
          </p:cNvPr>
          <p:cNvSpPr>
            <a:spLocks noGrp="1"/>
          </p:cNvSpPr>
          <p:nvPr>
            <p:ph type="dt" sz="half" idx="10"/>
          </p:nvPr>
        </p:nvSpPr>
        <p:spPr>
          <a:xfrm>
            <a:off x="4937760" y="6353175"/>
            <a:ext cx="1097280" cy="365125"/>
          </a:xfrm>
        </p:spPr>
        <p:txBody>
          <a:bodyPr/>
          <a:lstStyle>
            <a:lvl1pPr>
              <a:defRPr>
                <a:solidFill>
                  <a:schemeClr val="bg1"/>
                </a:solidFill>
              </a:defRPr>
            </a:lvl1pPr>
          </a:lstStyle>
          <a:p>
            <a:r>
              <a:rPr lang="en-US" dirty="0"/>
              <a:t>20XX</a:t>
            </a:r>
          </a:p>
        </p:txBody>
      </p:sp>
      <p:sp>
        <p:nvSpPr>
          <p:cNvPr id="70" name="Footer Placeholder 4">
            <a:extLst>
              <a:ext uri="{FF2B5EF4-FFF2-40B4-BE49-F238E27FC236}">
                <a16:creationId xmlns:a16="http://schemas.microsoft.com/office/drawing/2014/main" id="{433844D3-0FDA-4C97-9B21-5021A38E4FC2}"/>
              </a:ext>
            </a:extLst>
          </p:cNvPr>
          <p:cNvSpPr>
            <a:spLocks noGrp="1"/>
          </p:cNvSpPr>
          <p:nvPr>
            <p:ph type="ftr" sz="quarter" idx="11"/>
          </p:nvPr>
        </p:nvSpPr>
        <p:spPr>
          <a:xfrm>
            <a:off x="7436167" y="6350000"/>
            <a:ext cx="2286000" cy="365125"/>
          </a:xfrm>
        </p:spPr>
        <p:txBody>
          <a:bodyPr/>
          <a:lstStyle>
            <a:lvl1pPr>
              <a:defRPr>
                <a:solidFill>
                  <a:schemeClr val="bg1"/>
                </a:solidFill>
              </a:defRPr>
            </a:lvl1pPr>
          </a:lstStyle>
          <a:p>
            <a:r>
              <a:rPr lang="en-US" dirty="0"/>
              <a:t>Pitch deck title</a:t>
            </a:r>
          </a:p>
        </p:txBody>
      </p:sp>
      <p:sp>
        <p:nvSpPr>
          <p:cNvPr id="71" name="Slide Number Placeholder 5">
            <a:extLst>
              <a:ext uri="{FF2B5EF4-FFF2-40B4-BE49-F238E27FC236}">
                <a16:creationId xmlns:a16="http://schemas.microsoft.com/office/drawing/2014/main"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02555004"/>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duct overview">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6800850" cy="1325880"/>
          </a:xfrm>
        </p:spPr>
        <p:txBody>
          <a:bodyPr anchor="t" anchorCtr="0"/>
          <a:lstStyle>
            <a:lvl1pPr>
              <a:defRPr cap="all" baseline="0">
                <a:solidFill>
                  <a:schemeClr val="accent1"/>
                </a:solidFill>
              </a:defRPr>
            </a:lvl1pPr>
          </a:lstStyle>
          <a:p>
            <a:r>
              <a:rPr lang="en-US" dirty="0"/>
              <a:t>CLICK TO ADD TITLE</a:t>
            </a:r>
          </a:p>
        </p:txBody>
      </p:sp>
      <p:grpSp>
        <p:nvGrpSpPr>
          <p:cNvPr id="5" name="Group 4">
            <a:extLst>
              <a:ext uri="{FF2B5EF4-FFF2-40B4-BE49-F238E27FC236}">
                <a16:creationId xmlns:a16="http://schemas.microsoft.com/office/drawing/2014/main" id="{76A6A8D4-352A-4CDF-8E34-3A3E06402913}"/>
              </a:ext>
              <a:ext uri="{C183D7F6-B498-43B3-948B-1728B52AA6E4}">
                <adec:decorative xmlns:adec="http://schemas.microsoft.com/office/drawing/2017/decorative" val="1"/>
              </a:ext>
            </a:extLst>
          </p:cNvPr>
          <p:cNvGrpSpPr/>
          <p:nvPr userDrawn="1"/>
        </p:nvGrpSpPr>
        <p:grpSpPr>
          <a:xfrm>
            <a:off x="8094267" y="-12136"/>
            <a:ext cx="4100169" cy="6878956"/>
            <a:chOff x="8094267" y="-12136"/>
            <a:chExt cx="4100169" cy="6878956"/>
          </a:xfrm>
        </p:grpSpPr>
        <p:grpSp>
          <p:nvGrpSpPr>
            <p:cNvPr id="3" name="Group 2">
              <a:extLst>
                <a:ext uri="{FF2B5EF4-FFF2-40B4-BE49-F238E27FC236}">
                  <a16:creationId xmlns:a16="http://schemas.microsoft.com/office/drawing/2014/main" id="{4CDCB077-A12F-4FE0-AD96-924BF98DBB84}"/>
                </a:ext>
                <a:ext uri="{C183D7F6-B498-43B3-948B-1728B52AA6E4}">
                  <adec:decorative xmlns:adec="http://schemas.microsoft.com/office/drawing/2017/decorative" val="1"/>
                </a:ext>
              </a:extLst>
            </p:cNvPr>
            <p:cNvGrpSpPr/>
            <p:nvPr userDrawn="1"/>
          </p:nvGrpSpPr>
          <p:grpSpPr>
            <a:xfrm>
              <a:off x="8138160" y="-7084"/>
              <a:ext cx="4053840" cy="4061621"/>
              <a:chOff x="8138160" y="-7084"/>
              <a:chExt cx="4053840" cy="4061621"/>
            </a:xfrm>
          </p:grpSpPr>
          <p:sp>
            <p:nvSpPr>
              <p:cNvPr id="39" name="Rectangle 38">
                <a:extLst>
                  <a:ext uri="{FF2B5EF4-FFF2-40B4-BE49-F238E27FC236}">
                    <a16:creationId xmlns:a16="http://schemas.microsoft.com/office/drawing/2014/main" id="{9837D25D-BADF-40E0-B7F9-1288B53AA656}"/>
                  </a:ext>
                </a:extLst>
              </p:cNvPr>
              <p:cNvSpPr/>
              <p:nvPr userDrawn="1"/>
            </p:nvSpPr>
            <p:spPr>
              <a:xfrm flipH="1">
                <a:off x="8138160" y="2017039"/>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4CB66576-218C-4236-B125-DD7B03A784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17B41BF2-DA71-4B06-A2F0-757A5EF7047C}"/>
                </a:ext>
                <a:ext uri="{C183D7F6-B498-43B3-948B-1728B52AA6E4}">
                  <adec:decorative xmlns:adec="http://schemas.microsoft.com/office/drawing/2017/decorative" val="1"/>
                </a:ext>
              </a:extLst>
            </p:cNvPr>
            <p:cNvGrpSpPr/>
            <p:nvPr userDrawn="1"/>
          </p:nvGrpSpPr>
          <p:grpSpPr>
            <a:xfrm>
              <a:off x="8094267" y="-12136"/>
              <a:ext cx="4100169" cy="6878956"/>
              <a:chOff x="8094267" y="-12136"/>
              <a:chExt cx="4100169" cy="6878956"/>
            </a:xfrm>
          </p:grpSpPr>
          <p:sp>
            <p:nvSpPr>
              <p:cNvPr id="32" name="Rectangle 31">
                <a:extLst>
                  <a:ext uri="{FF2B5EF4-FFF2-40B4-BE49-F238E27FC236}">
                    <a16:creationId xmlns:a16="http://schemas.microsoft.com/office/drawing/2014/main" id="{F4EB6F2E-2621-4EB5-A04D-906FD08CED87}"/>
                  </a:ext>
                </a:extLst>
              </p:cNvPr>
              <p:cNvSpPr/>
              <p:nvPr userDrawn="1"/>
            </p:nvSpPr>
            <p:spPr>
              <a:xfrm flipH="1">
                <a:off x="8138160" y="4868828"/>
                <a:ext cx="2032942" cy="199799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10164468" y="4044603"/>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a:off x="10172419" y="5079562"/>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10800000">
                <a:off x="8137489" y="-12136"/>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10162032" y="6020759"/>
                <a:ext cx="2029968" cy="83724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38160" y="4863676"/>
                <a:ext cx="2029968" cy="1997992"/>
              </a:xfrm>
              <a:prstGeom prst="rect">
                <a:avLst/>
              </a:prstGeom>
            </p:spPr>
          </p:pic>
          <p:grpSp>
            <p:nvGrpSpPr>
              <p:cNvPr id="40" name="Group 39">
                <a:extLst>
                  <a:ext uri="{FF2B5EF4-FFF2-40B4-BE49-F238E27FC236}">
                    <a16:creationId xmlns:a16="http://schemas.microsoft.com/office/drawing/2014/main"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8138160" y="2028241"/>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8094267" y="2005958"/>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1051006" y="186812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69" name="Text Placeholder 9">
            <a:extLst>
              <a:ext uri="{FF2B5EF4-FFF2-40B4-BE49-F238E27FC236}">
                <a16:creationId xmlns:a16="http://schemas.microsoft.com/office/drawing/2014/main" id="{DEE368EA-C32D-4066-8292-11EB5B67AB3C}"/>
              </a:ext>
            </a:extLst>
          </p:cNvPr>
          <p:cNvSpPr>
            <a:spLocks noGrp="1"/>
          </p:cNvSpPr>
          <p:nvPr>
            <p:ph type="body" sz="quarter" idx="15" hasCustomPrompt="1"/>
          </p:nvPr>
        </p:nvSpPr>
        <p:spPr>
          <a:xfrm>
            <a:off x="914400" y="2084832"/>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914400"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0" name="Text Placeholder 9">
            <a:extLst>
              <a:ext uri="{FF2B5EF4-FFF2-40B4-BE49-F238E27FC236}">
                <a16:creationId xmlns:a16="http://schemas.microsoft.com/office/drawing/2014/main" id="{C3E5ADF3-741C-452B-9B49-005E753E6E0B}"/>
              </a:ext>
            </a:extLst>
          </p:cNvPr>
          <p:cNvSpPr>
            <a:spLocks noGrp="1"/>
          </p:cNvSpPr>
          <p:nvPr>
            <p:ph type="body" sz="quarter" idx="16" hasCustomPrompt="1"/>
          </p:nvPr>
        </p:nvSpPr>
        <p:spPr>
          <a:xfrm>
            <a:off x="4538277" y="2084832"/>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68" name="Text Placeholder 9">
            <a:extLst>
              <a:ext uri="{FF2B5EF4-FFF2-40B4-BE49-F238E27FC236}">
                <a16:creationId xmlns:a16="http://schemas.microsoft.com/office/drawing/2014/main" id="{2C541281-49BC-4F14-B167-DE14FE3A622C}"/>
              </a:ext>
            </a:extLst>
          </p:cNvPr>
          <p:cNvSpPr>
            <a:spLocks noGrp="1"/>
          </p:cNvSpPr>
          <p:nvPr>
            <p:ph type="body" sz="quarter" idx="14"/>
          </p:nvPr>
        </p:nvSpPr>
        <p:spPr>
          <a:xfrm>
            <a:off x="4535424"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3" name="Text Placeholder 9">
            <a:extLst>
              <a:ext uri="{FF2B5EF4-FFF2-40B4-BE49-F238E27FC236}">
                <a16:creationId xmlns:a16="http://schemas.microsoft.com/office/drawing/2014/main" id="{3B7B080D-47B1-4B65-8638-AD5E3240EDA7}"/>
              </a:ext>
            </a:extLst>
          </p:cNvPr>
          <p:cNvSpPr>
            <a:spLocks noGrp="1"/>
          </p:cNvSpPr>
          <p:nvPr>
            <p:ph type="body" sz="quarter" idx="19" hasCustomPrompt="1"/>
          </p:nvPr>
        </p:nvSpPr>
        <p:spPr>
          <a:xfrm>
            <a:off x="914400" y="3840480"/>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1" name="Text Placeholder 9">
            <a:extLst>
              <a:ext uri="{FF2B5EF4-FFF2-40B4-BE49-F238E27FC236}">
                <a16:creationId xmlns:a16="http://schemas.microsoft.com/office/drawing/2014/main" id="{AA51BCEC-2845-4DF6-8F9A-2B163EC16DD5}"/>
              </a:ext>
            </a:extLst>
          </p:cNvPr>
          <p:cNvSpPr>
            <a:spLocks noGrp="1"/>
          </p:cNvSpPr>
          <p:nvPr>
            <p:ph type="body" sz="quarter" idx="17"/>
          </p:nvPr>
        </p:nvSpPr>
        <p:spPr>
          <a:xfrm>
            <a:off x="914400" y="4251960"/>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4" name="Text Placeholder 9">
            <a:extLst>
              <a:ext uri="{FF2B5EF4-FFF2-40B4-BE49-F238E27FC236}">
                <a16:creationId xmlns:a16="http://schemas.microsoft.com/office/drawing/2014/main" id="{5B98F8C8-0931-4E43-ABDE-8A700DD269D7}"/>
              </a:ext>
            </a:extLst>
          </p:cNvPr>
          <p:cNvSpPr>
            <a:spLocks noGrp="1"/>
          </p:cNvSpPr>
          <p:nvPr>
            <p:ph type="body" sz="quarter" idx="20" hasCustomPrompt="1"/>
          </p:nvPr>
        </p:nvSpPr>
        <p:spPr>
          <a:xfrm>
            <a:off x="4535424" y="3840480"/>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2" name="Text Placeholder 9">
            <a:extLst>
              <a:ext uri="{FF2B5EF4-FFF2-40B4-BE49-F238E27FC236}">
                <a16:creationId xmlns:a16="http://schemas.microsoft.com/office/drawing/2014/main" id="{126E196B-9448-4FBE-A134-65735F8ED97F}"/>
              </a:ext>
            </a:extLst>
          </p:cNvPr>
          <p:cNvSpPr>
            <a:spLocks noGrp="1"/>
          </p:cNvSpPr>
          <p:nvPr>
            <p:ph type="body" sz="quarter" idx="18"/>
          </p:nvPr>
        </p:nvSpPr>
        <p:spPr>
          <a:xfrm>
            <a:off x="4535424" y="4251960"/>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65" name="Date Placeholder 3">
            <a:extLst>
              <a:ext uri="{FF2B5EF4-FFF2-40B4-BE49-F238E27FC236}">
                <a16:creationId xmlns:a16="http://schemas.microsoft.com/office/drawing/2014/main" id="{405B8744-A7AF-461F-9103-708D9BFE8947}"/>
              </a:ext>
            </a:extLst>
          </p:cNvPr>
          <p:cNvSpPr>
            <a:spLocks noGrp="1"/>
          </p:cNvSpPr>
          <p:nvPr>
            <p:ph type="dt" sz="half" idx="10"/>
          </p:nvPr>
        </p:nvSpPr>
        <p:spPr>
          <a:xfrm>
            <a:off x="914400" y="6355080"/>
            <a:ext cx="1097280" cy="365125"/>
          </a:xfrm>
        </p:spPr>
        <p:txBody>
          <a:bodyPr/>
          <a:lstStyle>
            <a:lvl1pPr>
              <a:defRPr>
                <a:solidFill>
                  <a:schemeClr val="tx1">
                    <a:lumMod val="75000"/>
                    <a:lumOff val="25000"/>
                  </a:schemeClr>
                </a:solidFill>
              </a:defRPr>
            </a:lvl1pPr>
          </a:lstStyle>
          <a:p>
            <a:r>
              <a:rPr lang="en-US" dirty="0"/>
              <a:t>20XX</a:t>
            </a:r>
          </a:p>
        </p:txBody>
      </p:sp>
      <p:sp>
        <p:nvSpPr>
          <p:cNvPr id="66" name="Footer Placeholder 4">
            <a:extLst>
              <a:ext uri="{FF2B5EF4-FFF2-40B4-BE49-F238E27FC236}">
                <a16:creationId xmlns:a16="http://schemas.microsoft.com/office/drawing/2014/main" id="{C902A11D-5CD4-4561-882F-26EA89ADC0F9}"/>
              </a:ext>
            </a:extLst>
          </p:cNvPr>
          <p:cNvSpPr>
            <a:spLocks noGrp="1"/>
          </p:cNvSpPr>
          <p:nvPr>
            <p:ph type="ftr" sz="quarter" idx="11"/>
          </p:nvPr>
        </p:nvSpPr>
        <p:spPr>
          <a:xfrm>
            <a:off x="5499886" y="635508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67" name="Slide Number Placeholder 5">
            <a:extLst>
              <a:ext uri="{FF2B5EF4-FFF2-40B4-BE49-F238E27FC236}">
                <a16:creationId xmlns:a16="http://schemas.microsoft.com/office/drawing/2014/main" id="{F0739A04-E734-4FCE-954E-0C4FB1A4CA7A}"/>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325940455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lef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id="{4CB66576-218C-4236-B125-DD7B03A784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6800850" cy="1325880"/>
          </a:xfrm>
        </p:spPr>
        <p:txBody>
          <a:bodyPr anchor="t" anchorCtr="0"/>
          <a:lstStyle>
            <a:lvl1pPr>
              <a:defRPr cap="all" baseline="0">
                <a:solidFill>
                  <a:schemeClr val="tx2"/>
                </a:solidFill>
              </a:defRPr>
            </a:lvl1pPr>
          </a:lstStyle>
          <a:p>
            <a:r>
              <a:rPr lang="en-US" dirty="0"/>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914400" y="2206377"/>
            <a:ext cx="6800850" cy="3840480"/>
          </a:xfrm>
        </p:spPr>
        <p:txBody>
          <a:bodyPr>
            <a:normAutofit/>
          </a:bodyPr>
          <a:lstStyle>
            <a:lvl1pPr marL="0" indent="0">
              <a:lnSpc>
                <a:spcPts val="2400"/>
              </a:lnSpc>
              <a:buNone/>
              <a:defRPr sz="18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8127476" y="4807776"/>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10160492" y="40415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a:off x="10177272" y="5079562"/>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10800000">
            <a:off x="8139640" y="-9144"/>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10158984" y="6016751"/>
            <a:ext cx="2029968" cy="8412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31156" y="4828032"/>
            <a:ext cx="2029968" cy="2029968"/>
          </a:xfrm>
          <a:prstGeom prst="rect">
            <a:avLst/>
          </a:prstGeom>
        </p:spPr>
      </p:pic>
      <p:grpSp>
        <p:nvGrpSpPr>
          <p:cNvPr id="40" name="Group 39">
            <a:extLst>
              <a:ext uri="{FF2B5EF4-FFF2-40B4-BE49-F238E27FC236}">
                <a16:creationId xmlns:a16="http://schemas.microsoft.com/office/drawing/2014/main"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8138160" y="2029968"/>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8138160" y="2012062"/>
            <a:ext cx="3044952"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1055096" y="1874902"/>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Date Placeholder 3">
            <a:extLst>
              <a:ext uri="{FF2B5EF4-FFF2-40B4-BE49-F238E27FC236}">
                <a16:creationId xmlns:a16="http://schemas.microsoft.com/office/drawing/2014/main" id="{56895315-7883-40AA-AB6E-E7F8B77E5BAC}"/>
              </a:ext>
            </a:extLst>
          </p:cNvPr>
          <p:cNvSpPr>
            <a:spLocks noGrp="1"/>
          </p:cNvSpPr>
          <p:nvPr>
            <p:ph type="dt" sz="half" idx="10"/>
          </p:nvPr>
        </p:nvSpPr>
        <p:spPr>
          <a:xfrm>
            <a:off x="914400" y="6355080"/>
            <a:ext cx="1097280" cy="365125"/>
          </a:xfrm>
        </p:spPr>
        <p:txBody>
          <a:bodyPr/>
          <a:lstStyle>
            <a:lvl1pPr>
              <a:defRPr>
                <a:solidFill>
                  <a:schemeClr val="bg1"/>
                </a:solidFill>
              </a:defRPr>
            </a:lvl1pPr>
          </a:lstStyle>
          <a:p>
            <a:r>
              <a:rPr lang="en-US" dirty="0"/>
              <a:t>20XX</a:t>
            </a:r>
          </a:p>
        </p:txBody>
      </p:sp>
      <p:sp>
        <p:nvSpPr>
          <p:cNvPr id="68" name="Footer Placeholder 4">
            <a:extLst>
              <a:ext uri="{FF2B5EF4-FFF2-40B4-BE49-F238E27FC236}">
                <a16:creationId xmlns:a16="http://schemas.microsoft.com/office/drawing/2014/main" id="{0000A4E2-8200-4049-B783-2C99FBDBAEBD}"/>
              </a:ext>
            </a:extLst>
          </p:cNvPr>
          <p:cNvSpPr>
            <a:spLocks noGrp="1"/>
          </p:cNvSpPr>
          <p:nvPr>
            <p:ph type="ftr" sz="quarter" idx="11"/>
          </p:nvPr>
        </p:nvSpPr>
        <p:spPr>
          <a:xfrm>
            <a:off x="5499886" y="6355080"/>
            <a:ext cx="2286000" cy="365125"/>
          </a:xfrm>
        </p:spPr>
        <p:txBody>
          <a:bodyPr/>
          <a:lstStyle>
            <a:lvl1pPr>
              <a:defRPr>
                <a:solidFill>
                  <a:schemeClr val="bg1"/>
                </a:solidFill>
              </a:defRPr>
            </a:lvl1pPr>
          </a:lstStyle>
          <a:p>
            <a:r>
              <a:rPr lang="en-US" dirty="0"/>
              <a:t>Pitch deck title</a:t>
            </a:r>
          </a:p>
        </p:txBody>
      </p:sp>
      <p:sp>
        <p:nvSpPr>
          <p:cNvPr id="69" name="Slide Number Placeholder 5">
            <a:extLst>
              <a:ext uri="{FF2B5EF4-FFF2-40B4-BE49-F238E27FC236}">
                <a16:creationId xmlns:a16="http://schemas.microsoft.com/office/drawing/2014/main" id="{179E1CD1-EB8F-4E56-ADD5-06293A7A2EE8}"/>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780696027"/>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3"/>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D629CA98-D89C-4A69-9A55-8D6C17DCDDF0}"/>
              </a:ext>
            </a:extLst>
          </p:cNvPr>
          <p:cNvSpPr/>
          <p:nvPr userDrawn="1"/>
        </p:nvSpPr>
        <p:spPr>
          <a:xfrm>
            <a:off x="2029040" y="4775407"/>
            <a:ext cx="2029968" cy="207752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6605937" y="1098339"/>
            <a:ext cx="5099392" cy="2264112"/>
          </a:xfrm>
        </p:spPr>
        <p:txBody>
          <a:bodyPr anchor="b"/>
          <a:lstStyle>
            <a:lvl1pPr algn="ctr">
              <a:defRPr sz="6000" cap="all" baseline="0">
                <a:solidFill>
                  <a:schemeClr val="tx2"/>
                </a:solidFill>
              </a:defRPr>
            </a:lvl1pPr>
          </a:lstStyle>
          <a:p>
            <a:r>
              <a:rPr lang="en-US" dirty="0"/>
              <a:t>Click to ADD TITLE</a:t>
            </a:r>
          </a:p>
        </p:txBody>
      </p:sp>
      <p:sp>
        <p:nvSpPr>
          <p:cNvPr id="168" name="Rectangle 9">
            <a:extLst>
              <a:ext uri="{FF2B5EF4-FFF2-40B4-BE49-F238E27FC236}">
                <a16:creationId xmlns:a16="http://schemas.microsoft.com/office/drawing/2014/main" id="{D0B57759-E007-4FD0-9C6B-356DC53050C4}"/>
              </a:ext>
            </a:extLst>
          </p:cNvPr>
          <p:cNvSpPr/>
          <p:nvPr userDrawn="1"/>
        </p:nvSpPr>
        <p:spPr>
          <a:xfrm>
            <a:off x="0" y="4056331"/>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0" y="0"/>
            <a:ext cx="2029968"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a:extLst>
              <a:ext uri="{FF2B5EF4-FFF2-40B4-BE49-F238E27FC236}">
                <a16:creationId xmlns:a16="http://schemas.microsoft.com/office/drawing/2014/main" id="{7FF8CD3D-0C64-4277-97B2-200B96EE22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0" y="4069288"/>
            <a:ext cx="2029968" cy="2029968"/>
          </a:xfrm>
          <a:prstGeom prst="rect">
            <a:avLst/>
          </a:prstGeom>
        </p:spPr>
      </p:pic>
      <p:pic>
        <p:nvPicPr>
          <p:cNvPr id="28" name="Graphic 27">
            <a:extLst>
              <a:ext uri="{FF2B5EF4-FFF2-40B4-BE49-F238E27FC236}">
                <a16:creationId xmlns:a16="http://schemas.microsoft.com/office/drawing/2014/main" id="{12C5F573-21FC-4A6F-B46F-5583E20C994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2027141" y="-4303"/>
            <a:ext cx="2029968" cy="2029968"/>
          </a:xfrm>
          <a:prstGeom prst="rect">
            <a:avLst/>
          </a:prstGeom>
        </p:spPr>
      </p:pic>
      <p:pic>
        <p:nvPicPr>
          <p:cNvPr id="31" name="Graphic 30">
            <a:extLst>
              <a:ext uri="{FF2B5EF4-FFF2-40B4-BE49-F238E27FC236}">
                <a16:creationId xmlns:a16="http://schemas.microsoft.com/office/drawing/2014/main" id="{C9BCCD2C-CC79-48FF-A486-98ECEAC4798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0" y="0"/>
            <a:ext cx="2029968" cy="2029968"/>
          </a:xfrm>
          <a:prstGeom prst="rect">
            <a:avLst/>
          </a:prstGeom>
        </p:spPr>
      </p:pic>
      <p:sp>
        <p:nvSpPr>
          <p:cNvPr id="36" name="Rectangle 35">
            <a:extLst>
              <a:ext uri="{FF2B5EF4-FFF2-40B4-BE49-F238E27FC236}">
                <a16:creationId xmlns:a16="http://schemas.microsoft.com/office/drawing/2014/main" id="{03CEE5D2-51CF-4C1A-9AF9-A5B47F445229}"/>
              </a:ext>
            </a:extLst>
          </p:cNvPr>
          <p:cNvSpPr/>
          <p:nvPr userDrawn="1"/>
        </p:nvSpPr>
        <p:spPr>
          <a:xfrm>
            <a:off x="0" y="6098433"/>
            <a:ext cx="2029968" cy="759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AD276EF4-F1D1-402C-B97B-0FC1233B73CD}"/>
              </a:ext>
            </a:extLst>
          </p:cNvPr>
          <p:cNvSpPr/>
          <p:nvPr userDrawn="1"/>
        </p:nvSpPr>
        <p:spPr>
          <a:xfrm flipH="1">
            <a:off x="0" y="2027186"/>
            <a:ext cx="2032942" cy="20299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8" name="Group 137">
            <a:extLst>
              <a:ext uri="{FF2B5EF4-FFF2-40B4-BE49-F238E27FC236}">
                <a16:creationId xmlns:a16="http://schemas.microsoft.com/office/drawing/2014/main" id="{3D46E3B0-0F8F-4E75-AD2A-BF3A1C38F037}"/>
              </a:ext>
            </a:extLst>
          </p:cNvPr>
          <p:cNvGrpSpPr/>
          <p:nvPr userDrawn="1"/>
        </p:nvGrpSpPr>
        <p:grpSpPr>
          <a:xfrm>
            <a:off x="23853" y="2069719"/>
            <a:ext cx="1965960" cy="1965960"/>
            <a:chOff x="5361924" y="7472790"/>
            <a:chExt cx="1828800" cy="1828800"/>
          </a:xfrm>
        </p:grpSpPr>
        <p:grpSp>
          <p:nvGrpSpPr>
            <p:cNvPr id="139" name="Group 138">
              <a:extLst>
                <a:ext uri="{FF2B5EF4-FFF2-40B4-BE49-F238E27FC236}">
                  <a16:creationId xmlns:a16="http://schemas.microsoft.com/office/drawing/2014/main" id="{B53A840E-AAAC-4D05-88B2-8B4C8FD1EB81}"/>
                </a:ext>
              </a:extLst>
            </p:cNvPr>
            <p:cNvGrpSpPr/>
            <p:nvPr userDrawn="1"/>
          </p:nvGrpSpPr>
          <p:grpSpPr>
            <a:xfrm>
              <a:off x="5361924" y="7472790"/>
              <a:ext cx="1828800" cy="1828800"/>
              <a:chOff x="5361924" y="7472790"/>
              <a:chExt cx="1828800" cy="1828800"/>
            </a:xfrm>
          </p:grpSpPr>
          <p:grpSp>
            <p:nvGrpSpPr>
              <p:cNvPr id="141" name="Group 140">
                <a:extLst>
                  <a:ext uri="{FF2B5EF4-FFF2-40B4-BE49-F238E27FC236}">
                    <a16:creationId xmlns:a16="http://schemas.microsoft.com/office/drawing/2014/main" id="{EC1BCB15-E86F-40CB-912C-0693B61651B5}"/>
                  </a:ext>
                </a:extLst>
              </p:cNvPr>
              <p:cNvGrpSpPr/>
              <p:nvPr userDrawn="1"/>
            </p:nvGrpSpPr>
            <p:grpSpPr>
              <a:xfrm>
                <a:off x="5361924" y="7472790"/>
                <a:ext cx="1828800" cy="1828800"/>
                <a:chOff x="5388428" y="7173291"/>
                <a:chExt cx="1828800" cy="1828800"/>
              </a:xfrm>
            </p:grpSpPr>
            <p:grpSp>
              <p:nvGrpSpPr>
                <p:cNvPr id="147" name="Group 146">
                  <a:extLst>
                    <a:ext uri="{FF2B5EF4-FFF2-40B4-BE49-F238E27FC236}">
                      <a16:creationId xmlns:a16="http://schemas.microsoft.com/office/drawing/2014/main" id="{5B5D7ECD-062C-480C-A3E0-D2E37B0077AB}"/>
                    </a:ext>
                  </a:extLst>
                </p:cNvPr>
                <p:cNvGrpSpPr/>
                <p:nvPr userDrawn="1"/>
              </p:nvGrpSpPr>
              <p:grpSpPr>
                <a:xfrm>
                  <a:off x="5388428" y="7173291"/>
                  <a:ext cx="1828800" cy="1828800"/>
                  <a:chOff x="5388428" y="7173291"/>
                  <a:chExt cx="1828800" cy="1828800"/>
                </a:xfrm>
              </p:grpSpPr>
              <p:grpSp>
                <p:nvGrpSpPr>
                  <p:cNvPr id="149" name="Group 148">
                    <a:extLst>
                      <a:ext uri="{FF2B5EF4-FFF2-40B4-BE49-F238E27FC236}">
                        <a16:creationId xmlns:a16="http://schemas.microsoft.com/office/drawing/2014/main" id="{CCCE649A-9FBD-4E7D-921B-CA0C2263A341}"/>
                      </a:ext>
                    </a:extLst>
                  </p:cNvPr>
                  <p:cNvGrpSpPr/>
                  <p:nvPr userDrawn="1"/>
                </p:nvGrpSpPr>
                <p:grpSpPr>
                  <a:xfrm>
                    <a:off x="5388428" y="7173291"/>
                    <a:ext cx="1828800" cy="1828800"/>
                    <a:chOff x="5579044" y="7049770"/>
                    <a:chExt cx="1828800" cy="1828800"/>
                  </a:xfrm>
                </p:grpSpPr>
                <p:grpSp>
                  <p:nvGrpSpPr>
                    <p:cNvPr id="151" name="Group 150">
                      <a:extLst>
                        <a:ext uri="{FF2B5EF4-FFF2-40B4-BE49-F238E27FC236}">
                          <a16:creationId xmlns:a16="http://schemas.microsoft.com/office/drawing/2014/main" id="{992A05A5-83FF-4AE4-B0EF-FE1964334873}"/>
                        </a:ext>
                      </a:extLst>
                    </p:cNvPr>
                    <p:cNvGrpSpPr/>
                    <p:nvPr userDrawn="1"/>
                  </p:nvGrpSpPr>
                  <p:grpSpPr>
                    <a:xfrm>
                      <a:off x="5579044" y="7049770"/>
                      <a:ext cx="1828800" cy="1828800"/>
                      <a:chOff x="5579044" y="7049770"/>
                      <a:chExt cx="1828800" cy="1828800"/>
                    </a:xfrm>
                  </p:grpSpPr>
                  <p:grpSp>
                    <p:nvGrpSpPr>
                      <p:cNvPr id="153" name="Group 152">
                        <a:extLst>
                          <a:ext uri="{FF2B5EF4-FFF2-40B4-BE49-F238E27FC236}">
                            <a16:creationId xmlns:a16="http://schemas.microsoft.com/office/drawing/2014/main" id="{D56D5269-FA99-4E96-A20D-0DE0E3856751}"/>
                          </a:ext>
                        </a:extLst>
                      </p:cNvPr>
                      <p:cNvGrpSpPr/>
                      <p:nvPr userDrawn="1"/>
                    </p:nvGrpSpPr>
                    <p:grpSpPr>
                      <a:xfrm>
                        <a:off x="5579044" y="7049770"/>
                        <a:ext cx="1828800" cy="1828800"/>
                        <a:chOff x="5579044" y="7049770"/>
                        <a:chExt cx="1828800" cy="1828800"/>
                      </a:xfrm>
                    </p:grpSpPr>
                    <p:grpSp>
                      <p:nvGrpSpPr>
                        <p:cNvPr id="155" name="Group 154">
                          <a:extLst>
                            <a:ext uri="{FF2B5EF4-FFF2-40B4-BE49-F238E27FC236}">
                              <a16:creationId xmlns:a16="http://schemas.microsoft.com/office/drawing/2014/main" id="{87498AF2-DD8D-4309-8328-2E756E3C44E8}"/>
                            </a:ext>
                          </a:extLst>
                        </p:cNvPr>
                        <p:cNvGrpSpPr/>
                        <p:nvPr userDrawn="1"/>
                      </p:nvGrpSpPr>
                      <p:grpSpPr>
                        <a:xfrm>
                          <a:off x="5579044" y="7049770"/>
                          <a:ext cx="1828800" cy="1828800"/>
                          <a:chOff x="5579044" y="7049770"/>
                          <a:chExt cx="1828800" cy="1828800"/>
                        </a:xfrm>
                      </p:grpSpPr>
                      <p:sp>
                        <p:nvSpPr>
                          <p:cNvPr id="157" name="Oval 156">
                            <a:extLst>
                              <a:ext uri="{FF2B5EF4-FFF2-40B4-BE49-F238E27FC236}">
                                <a16:creationId xmlns:a16="http://schemas.microsoft.com/office/drawing/2014/main" id="{ACC35BE0-4D6C-4986-AD7D-BD7C1E25B83D}"/>
                              </a:ext>
                            </a:extLst>
                          </p:cNvPr>
                          <p:cNvSpPr/>
                          <p:nvPr userDrawn="1"/>
                        </p:nvSpPr>
                        <p:spPr>
                          <a:xfrm>
                            <a:off x="5579044" y="7049770"/>
                            <a:ext cx="1828800" cy="18288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8" name="Oval 157">
                            <a:extLst>
                              <a:ext uri="{FF2B5EF4-FFF2-40B4-BE49-F238E27FC236}">
                                <a16:creationId xmlns:a16="http://schemas.microsoft.com/office/drawing/2014/main" id="{7B9715F0-8B83-459F-9ABA-77381FF568DF}"/>
                              </a:ext>
                            </a:extLst>
                          </p:cNvPr>
                          <p:cNvSpPr/>
                          <p:nvPr userDrawn="1"/>
                        </p:nvSpPr>
                        <p:spPr>
                          <a:xfrm>
                            <a:off x="5647624" y="7118350"/>
                            <a:ext cx="1691640" cy="16916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6" name="Oval 155">
                          <a:extLst>
                            <a:ext uri="{FF2B5EF4-FFF2-40B4-BE49-F238E27FC236}">
                              <a16:creationId xmlns:a16="http://schemas.microsoft.com/office/drawing/2014/main" id="{27230BAF-E9FF-4746-8F48-B39560E1B202}"/>
                            </a:ext>
                          </a:extLst>
                        </p:cNvPr>
                        <p:cNvSpPr/>
                        <p:nvPr userDrawn="1"/>
                      </p:nvSpPr>
                      <p:spPr>
                        <a:xfrm>
                          <a:off x="5716204" y="7186930"/>
                          <a:ext cx="1554480" cy="15544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4" name="Oval 153">
                        <a:extLst>
                          <a:ext uri="{FF2B5EF4-FFF2-40B4-BE49-F238E27FC236}">
                            <a16:creationId xmlns:a16="http://schemas.microsoft.com/office/drawing/2014/main" id="{1085FE6C-E5E9-494C-8FA8-625B1312B9AA}"/>
                          </a:ext>
                        </a:extLst>
                      </p:cNvPr>
                      <p:cNvSpPr/>
                      <p:nvPr userDrawn="1"/>
                    </p:nvSpPr>
                    <p:spPr>
                      <a:xfrm>
                        <a:off x="5784784" y="7255510"/>
                        <a:ext cx="1417320" cy="14173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2" name="Oval 151">
                      <a:extLst>
                        <a:ext uri="{FF2B5EF4-FFF2-40B4-BE49-F238E27FC236}">
                          <a16:creationId xmlns:a16="http://schemas.microsoft.com/office/drawing/2014/main" id="{B8D77279-E4F6-4D92-9B0B-8D62F9FE1E8F}"/>
                        </a:ext>
                      </a:extLst>
                    </p:cNvPr>
                    <p:cNvSpPr/>
                    <p:nvPr userDrawn="1"/>
                  </p:nvSpPr>
                  <p:spPr>
                    <a:xfrm>
                      <a:off x="5853364" y="7324090"/>
                      <a:ext cx="1280160" cy="12801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0" name="Oval 149">
                    <a:extLst>
                      <a:ext uri="{FF2B5EF4-FFF2-40B4-BE49-F238E27FC236}">
                        <a16:creationId xmlns:a16="http://schemas.microsoft.com/office/drawing/2014/main" id="{E74AC325-3B12-4159-8AED-4E3E710DAEEF}"/>
                      </a:ext>
                    </a:extLst>
                  </p:cNvPr>
                  <p:cNvSpPr/>
                  <p:nvPr userDrawn="1"/>
                </p:nvSpPr>
                <p:spPr>
                  <a:xfrm>
                    <a:off x="5731328" y="7516191"/>
                    <a:ext cx="1143000" cy="11430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8" name="Oval 147">
                  <a:extLst>
                    <a:ext uri="{FF2B5EF4-FFF2-40B4-BE49-F238E27FC236}">
                      <a16:creationId xmlns:a16="http://schemas.microsoft.com/office/drawing/2014/main" id="{EC1B4FD8-2FC5-40DA-8440-404078550805}"/>
                    </a:ext>
                  </a:extLst>
                </p:cNvPr>
                <p:cNvSpPr/>
                <p:nvPr userDrawn="1"/>
              </p:nvSpPr>
              <p:spPr>
                <a:xfrm>
                  <a:off x="5799908" y="7584771"/>
                  <a:ext cx="1005840" cy="10058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2" name="Oval 141">
                <a:extLst>
                  <a:ext uri="{FF2B5EF4-FFF2-40B4-BE49-F238E27FC236}">
                    <a16:creationId xmlns:a16="http://schemas.microsoft.com/office/drawing/2014/main" id="{DDE43C9A-47FE-47FA-B683-4BEFC34DFA56}"/>
                  </a:ext>
                </a:extLst>
              </p:cNvPr>
              <p:cNvSpPr/>
              <p:nvPr userDrawn="1"/>
            </p:nvSpPr>
            <p:spPr>
              <a:xfrm>
                <a:off x="5841984" y="7952850"/>
                <a:ext cx="868680" cy="8686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3" name="Oval 142">
                <a:extLst>
                  <a:ext uri="{FF2B5EF4-FFF2-40B4-BE49-F238E27FC236}">
                    <a16:creationId xmlns:a16="http://schemas.microsoft.com/office/drawing/2014/main" id="{D323EF77-802B-4532-87E0-12D961E906AE}"/>
                  </a:ext>
                </a:extLst>
              </p:cNvPr>
              <p:cNvSpPr/>
              <p:nvPr userDrawn="1"/>
            </p:nvSpPr>
            <p:spPr>
              <a:xfrm>
                <a:off x="5910564" y="8021430"/>
                <a:ext cx="731520" cy="7315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4" name="Oval 143">
                <a:extLst>
                  <a:ext uri="{FF2B5EF4-FFF2-40B4-BE49-F238E27FC236}">
                    <a16:creationId xmlns:a16="http://schemas.microsoft.com/office/drawing/2014/main" id="{5845FD57-5942-47C9-B349-B3937BE5A454}"/>
                  </a:ext>
                </a:extLst>
              </p:cNvPr>
              <p:cNvSpPr/>
              <p:nvPr userDrawn="1"/>
            </p:nvSpPr>
            <p:spPr>
              <a:xfrm>
                <a:off x="5979144" y="8090010"/>
                <a:ext cx="594360" cy="5943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5" name="Oval 144">
                <a:extLst>
                  <a:ext uri="{FF2B5EF4-FFF2-40B4-BE49-F238E27FC236}">
                    <a16:creationId xmlns:a16="http://schemas.microsoft.com/office/drawing/2014/main" id="{7C426FE0-2810-40DD-934D-F291980CBDE9}"/>
                  </a:ext>
                </a:extLst>
              </p:cNvPr>
              <p:cNvSpPr/>
              <p:nvPr userDrawn="1"/>
            </p:nvSpPr>
            <p:spPr>
              <a:xfrm>
                <a:off x="6047724" y="8158590"/>
                <a:ext cx="457200" cy="4572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6" name="Oval 145">
                <a:extLst>
                  <a:ext uri="{FF2B5EF4-FFF2-40B4-BE49-F238E27FC236}">
                    <a16:creationId xmlns:a16="http://schemas.microsoft.com/office/drawing/2014/main" id="{97A62AD5-3E4C-4375-A938-C7DC05A7F250}"/>
                  </a:ext>
                </a:extLst>
              </p:cNvPr>
              <p:cNvSpPr/>
              <p:nvPr userDrawn="1"/>
            </p:nvSpPr>
            <p:spPr>
              <a:xfrm>
                <a:off x="6116304" y="8227170"/>
                <a:ext cx="320040" cy="3200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0" name="Oval 139">
              <a:extLst>
                <a:ext uri="{FF2B5EF4-FFF2-40B4-BE49-F238E27FC236}">
                  <a16:creationId xmlns:a16="http://schemas.microsoft.com/office/drawing/2014/main" id="{2264E16F-857A-4567-9C09-01F8BA03FE22}"/>
                </a:ext>
              </a:extLst>
            </p:cNvPr>
            <p:cNvSpPr/>
            <p:nvPr userDrawn="1"/>
          </p:nvSpPr>
          <p:spPr>
            <a:xfrm>
              <a:off x="6184884" y="8295750"/>
              <a:ext cx="182880" cy="1828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38" name="Freeform: Shape 37">
            <a:extLst>
              <a:ext uri="{FF2B5EF4-FFF2-40B4-BE49-F238E27FC236}">
                <a16:creationId xmlns:a16="http://schemas.microsoft.com/office/drawing/2014/main" id="{73657794-F7A3-4030-9C54-38517D2C6C61}"/>
              </a:ext>
            </a:extLst>
          </p:cNvPr>
          <p:cNvSpPr/>
          <p:nvPr userDrawn="1"/>
        </p:nvSpPr>
        <p:spPr>
          <a:xfrm>
            <a:off x="0" y="2025665"/>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Rectangle 38">
            <a:extLst>
              <a:ext uri="{FF2B5EF4-FFF2-40B4-BE49-F238E27FC236}">
                <a16:creationId xmlns:a16="http://schemas.microsoft.com/office/drawing/2014/main" id="{EA65556A-38A5-4BA5-9A40-33F02F960B1E}"/>
              </a:ext>
            </a:extLst>
          </p:cNvPr>
          <p:cNvSpPr/>
          <p:nvPr userDrawn="1"/>
        </p:nvSpPr>
        <p:spPr>
          <a:xfrm>
            <a:off x="2033943" y="2033993"/>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37900790-71B8-45C8-9B6D-07E23CEA7632}"/>
              </a:ext>
            </a:extLst>
          </p:cNvPr>
          <p:cNvSpPr/>
          <p:nvPr userDrawn="1"/>
        </p:nvSpPr>
        <p:spPr>
          <a:xfrm>
            <a:off x="2029968" y="4059798"/>
            <a:ext cx="2029968" cy="75956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28AC969-4FA2-44AD-A273-2A0B7839749F}"/>
              </a:ext>
            </a:extLst>
          </p:cNvPr>
          <p:cNvSpPr/>
          <p:nvPr userDrawn="1"/>
        </p:nvSpPr>
        <p:spPr>
          <a:xfrm>
            <a:off x="6101628" y="4053385"/>
            <a:ext cx="3178103" cy="2799549"/>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id="{91CB31D0-C621-4EF7-AE25-5C3BCD5882C9}"/>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4068239" y="2029625"/>
            <a:ext cx="2029878" cy="2023760"/>
          </a:xfrm>
          <a:prstGeom prst="rect">
            <a:avLst/>
          </a:prstGeom>
        </p:spPr>
      </p:pic>
      <p:pic>
        <p:nvPicPr>
          <p:cNvPr id="69" name="Graphic 68">
            <a:extLst>
              <a:ext uri="{FF2B5EF4-FFF2-40B4-BE49-F238E27FC236}">
                <a16:creationId xmlns:a16="http://schemas.microsoft.com/office/drawing/2014/main" id="{B2CC2F02-F98F-4E69-AA01-CCF96A602E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64220" y="4055808"/>
            <a:ext cx="2029968" cy="2029968"/>
          </a:xfrm>
          <a:prstGeom prst="rect">
            <a:avLst/>
          </a:prstGeom>
        </p:spPr>
      </p:pic>
      <p:sp>
        <p:nvSpPr>
          <p:cNvPr id="8" name="Rectangle 9">
            <a:extLst>
              <a:ext uri="{FF2B5EF4-FFF2-40B4-BE49-F238E27FC236}">
                <a16:creationId xmlns:a16="http://schemas.microsoft.com/office/drawing/2014/main" id="{FE05B395-CB62-452B-A84F-936AD8EDDA92}"/>
              </a:ext>
            </a:extLst>
          </p:cNvPr>
          <p:cNvSpPr/>
          <p:nvPr userDrawn="1"/>
        </p:nvSpPr>
        <p:spPr>
          <a:xfrm>
            <a:off x="4058754" y="4060579"/>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3" name="Graphic 72">
            <a:extLst>
              <a:ext uri="{FF2B5EF4-FFF2-40B4-BE49-F238E27FC236}">
                <a16:creationId xmlns:a16="http://schemas.microsoft.com/office/drawing/2014/main" id="{2622C30D-68C5-43FD-997F-CFD4DD72E164}"/>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rot="5400000">
            <a:off x="4074136" y="4059923"/>
            <a:ext cx="2029968" cy="2029968"/>
          </a:xfrm>
          <a:prstGeom prst="rect">
            <a:avLst/>
          </a:prstGeom>
        </p:spPr>
      </p:pic>
      <p:pic>
        <p:nvPicPr>
          <p:cNvPr id="35" name="Picture 34" descr="A black and white striped pattern&#10;&#10;Description automatically generated with low confidence">
            <a:extLst>
              <a:ext uri="{FF2B5EF4-FFF2-40B4-BE49-F238E27FC236}">
                <a16:creationId xmlns:a16="http://schemas.microsoft.com/office/drawing/2014/main" id="{AC3CDBDC-6EB4-4B7D-A9F6-4CFA748349B5}"/>
              </a:ext>
            </a:extLst>
          </p:cNvPr>
          <p:cNvPicPr>
            <a:picLocks noChangeAspect="1"/>
          </p:cNvPicPr>
          <p:nvPr userDrawn="1"/>
        </p:nvPicPr>
        <p:blipFill>
          <a:blip r:embed="rId12" cstate="screen">
            <a:extLst>
              <a:ext uri="{28A0092B-C50C-407E-A947-70E740481C1C}">
                <a14:useLocalDpi xmlns:a14="http://schemas.microsoft.com/office/drawing/2010/main" val="0"/>
              </a:ext>
            </a:extLst>
          </a:blip>
          <a:stretch>
            <a:fillRect/>
          </a:stretch>
        </p:blipFill>
        <p:spPr>
          <a:xfrm>
            <a:off x="2031592" y="3062893"/>
            <a:ext cx="2019299" cy="999451"/>
          </a:xfrm>
          <a:prstGeom prst="rect">
            <a:avLst/>
          </a:prstGeom>
        </p:spPr>
      </p:pic>
      <p:grpSp>
        <p:nvGrpSpPr>
          <p:cNvPr id="162" name="Group 161">
            <a:extLst>
              <a:ext uri="{FF2B5EF4-FFF2-40B4-BE49-F238E27FC236}">
                <a16:creationId xmlns:a16="http://schemas.microsoft.com/office/drawing/2014/main" id="{34457344-691C-417A-9C29-5AD8ABC43E5A}"/>
              </a:ext>
            </a:extLst>
          </p:cNvPr>
          <p:cNvGrpSpPr/>
          <p:nvPr userDrawn="1"/>
        </p:nvGrpSpPr>
        <p:grpSpPr>
          <a:xfrm>
            <a:off x="2034619" y="4836676"/>
            <a:ext cx="1965960" cy="1965960"/>
            <a:chOff x="5361924" y="7472790"/>
            <a:chExt cx="1828800" cy="1828800"/>
          </a:xfrm>
        </p:grpSpPr>
        <p:grpSp>
          <p:nvGrpSpPr>
            <p:cNvPr id="163" name="Group 162">
              <a:extLst>
                <a:ext uri="{FF2B5EF4-FFF2-40B4-BE49-F238E27FC236}">
                  <a16:creationId xmlns:a16="http://schemas.microsoft.com/office/drawing/2014/main" id="{68DDC918-5A9B-4D14-98A4-9002D8520FD4}"/>
                </a:ext>
              </a:extLst>
            </p:cNvPr>
            <p:cNvGrpSpPr/>
            <p:nvPr userDrawn="1"/>
          </p:nvGrpSpPr>
          <p:grpSpPr>
            <a:xfrm>
              <a:off x="5361924" y="7472790"/>
              <a:ext cx="1828800" cy="1828800"/>
              <a:chOff x="5361924" y="7472790"/>
              <a:chExt cx="1828800" cy="1828800"/>
            </a:xfrm>
          </p:grpSpPr>
          <p:grpSp>
            <p:nvGrpSpPr>
              <p:cNvPr id="165" name="Group 164">
                <a:extLst>
                  <a:ext uri="{FF2B5EF4-FFF2-40B4-BE49-F238E27FC236}">
                    <a16:creationId xmlns:a16="http://schemas.microsoft.com/office/drawing/2014/main" id="{2366D07F-988F-459E-BBD3-15126F92902E}"/>
                  </a:ext>
                </a:extLst>
              </p:cNvPr>
              <p:cNvGrpSpPr/>
              <p:nvPr userDrawn="1"/>
            </p:nvGrpSpPr>
            <p:grpSpPr>
              <a:xfrm>
                <a:off x="5361924" y="7472790"/>
                <a:ext cx="1828800" cy="1828800"/>
                <a:chOff x="5388428" y="7173291"/>
                <a:chExt cx="1828800" cy="1828800"/>
              </a:xfrm>
            </p:grpSpPr>
            <p:grpSp>
              <p:nvGrpSpPr>
                <p:cNvPr id="173" name="Group 172">
                  <a:extLst>
                    <a:ext uri="{FF2B5EF4-FFF2-40B4-BE49-F238E27FC236}">
                      <a16:creationId xmlns:a16="http://schemas.microsoft.com/office/drawing/2014/main" id="{6CCACE8C-699F-4B10-BA84-94167BA05CC5}"/>
                    </a:ext>
                  </a:extLst>
                </p:cNvPr>
                <p:cNvGrpSpPr/>
                <p:nvPr userDrawn="1"/>
              </p:nvGrpSpPr>
              <p:grpSpPr>
                <a:xfrm>
                  <a:off x="5388428" y="7173291"/>
                  <a:ext cx="1828800" cy="1828800"/>
                  <a:chOff x="5388428" y="7173291"/>
                  <a:chExt cx="1828800" cy="1828800"/>
                </a:xfrm>
              </p:grpSpPr>
              <p:grpSp>
                <p:nvGrpSpPr>
                  <p:cNvPr id="176" name="Group 175">
                    <a:extLst>
                      <a:ext uri="{FF2B5EF4-FFF2-40B4-BE49-F238E27FC236}">
                        <a16:creationId xmlns:a16="http://schemas.microsoft.com/office/drawing/2014/main" id="{59F49E32-0B71-4676-8012-BA971DA2100F}"/>
                      </a:ext>
                    </a:extLst>
                  </p:cNvPr>
                  <p:cNvGrpSpPr/>
                  <p:nvPr userDrawn="1"/>
                </p:nvGrpSpPr>
                <p:grpSpPr>
                  <a:xfrm>
                    <a:off x="5388428" y="7173291"/>
                    <a:ext cx="1828800" cy="1828800"/>
                    <a:chOff x="5579044" y="7049770"/>
                    <a:chExt cx="1828800" cy="1828800"/>
                  </a:xfrm>
                </p:grpSpPr>
                <p:grpSp>
                  <p:nvGrpSpPr>
                    <p:cNvPr id="178" name="Group 177">
                      <a:extLst>
                        <a:ext uri="{FF2B5EF4-FFF2-40B4-BE49-F238E27FC236}">
                          <a16:creationId xmlns:a16="http://schemas.microsoft.com/office/drawing/2014/main" id="{DF41FA5A-1504-4DC4-B514-00C377423E7C}"/>
                        </a:ext>
                      </a:extLst>
                    </p:cNvPr>
                    <p:cNvGrpSpPr/>
                    <p:nvPr userDrawn="1"/>
                  </p:nvGrpSpPr>
                  <p:grpSpPr>
                    <a:xfrm>
                      <a:off x="5579044" y="7049770"/>
                      <a:ext cx="1828800" cy="1828800"/>
                      <a:chOff x="5579044" y="7049770"/>
                      <a:chExt cx="1828800" cy="1828800"/>
                    </a:xfrm>
                  </p:grpSpPr>
                  <p:grpSp>
                    <p:nvGrpSpPr>
                      <p:cNvPr id="180" name="Group 179">
                        <a:extLst>
                          <a:ext uri="{FF2B5EF4-FFF2-40B4-BE49-F238E27FC236}">
                            <a16:creationId xmlns:a16="http://schemas.microsoft.com/office/drawing/2014/main" id="{68B4610A-A91F-459F-A9C5-9FC624665516}"/>
                          </a:ext>
                        </a:extLst>
                      </p:cNvPr>
                      <p:cNvGrpSpPr/>
                      <p:nvPr userDrawn="1"/>
                    </p:nvGrpSpPr>
                    <p:grpSpPr>
                      <a:xfrm>
                        <a:off x="5579044" y="7049770"/>
                        <a:ext cx="1828800" cy="1828800"/>
                        <a:chOff x="5579044" y="7049770"/>
                        <a:chExt cx="1828800" cy="1828800"/>
                      </a:xfrm>
                    </p:grpSpPr>
                    <p:grpSp>
                      <p:nvGrpSpPr>
                        <p:cNvPr id="182" name="Group 181">
                          <a:extLst>
                            <a:ext uri="{FF2B5EF4-FFF2-40B4-BE49-F238E27FC236}">
                              <a16:creationId xmlns:a16="http://schemas.microsoft.com/office/drawing/2014/main" id="{D794F6E3-A9E3-42A9-93AA-7B9E20AD922D}"/>
                            </a:ext>
                          </a:extLst>
                        </p:cNvPr>
                        <p:cNvGrpSpPr/>
                        <p:nvPr userDrawn="1"/>
                      </p:nvGrpSpPr>
                      <p:grpSpPr>
                        <a:xfrm>
                          <a:off x="5579044" y="7049770"/>
                          <a:ext cx="1828800" cy="1828800"/>
                          <a:chOff x="5579044" y="7049770"/>
                          <a:chExt cx="1828800" cy="1828800"/>
                        </a:xfrm>
                      </p:grpSpPr>
                      <p:sp>
                        <p:nvSpPr>
                          <p:cNvPr id="184" name="Oval 183">
                            <a:extLst>
                              <a:ext uri="{FF2B5EF4-FFF2-40B4-BE49-F238E27FC236}">
                                <a16:creationId xmlns:a16="http://schemas.microsoft.com/office/drawing/2014/main" id="{90B634B0-4792-4A28-B92A-ACA35F177675}"/>
                              </a:ext>
                            </a:extLst>
                          </p:cNvPr>
                          <p:cNvSpPr/>
                          <p:nvPr userDrawn="1"/>
                        </p:nvSpPr>
                        <p:spPr>
                          <a:xfrm>
                            <a:off x="5579044" y="7049770"/>
                            <a:ext cx="1828800" cy="18288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85" name="Oval 184">
                            <a:extLst>
                              <a:ext uri="{FF2B5EF4-FFF2-40B4-BE49-F238E27FC236}">
                                <a16:creationId xmlns:a16="http://schemas.microsoft.com/office/drawing/2014/main" id="{1B466310-2C61-42F1-81EB-2B5BF01B2267}"/>
                              </a:ext>
                            </a:extLst>
                          </p:cNvPr>
                          <p:cNvSpPr/>
                          <p:nvPr userDrawn="1"/>
                        </p:nvSpPr>
                        <p:spPr>
                          <a:xfrm>
                            <a:off x="5647624" y="7118350"/>
                            <a:ext cx="1691640" cy="16916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3" name="Oval 182">
                          <a:extLst>
                            <a:ext uri="{FF2B5EF4-FFF2-40B4-BE49-F238E27FC236}">
                              <a16:creationId xmlns:a16="http://schemas.microsoft.com/office/drawing/2014/main" id="{53A72A9A-79AE-4A89-8938-7A85E2248DE6}"/>
                            </a:ext>
                          </a:extLst>
                        </p:cNvPr>
                        <p:cNvSpPr/>
                        <p:nvPr userDrawn="1"/>
                      </p:nvSpPr>
                      <p:spPr>
                        <a:xfrm>
                          <a:off x="5716204" y="7186930"/>
                          <a:ext cx="1554480" cy="15544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1" name="Oval 180">
                        <a:extLst>
                          <a:ext uri="{FF2B5EF4-FFF2-40B4-BE49-F238E27FC236}">
                            <a16:creationId xmlns:a16="http://schemas.microsoft.com/office/drawing/2014/main" id="{02618DCD-5B83-4412-9D1A-968C246DCAC1}"/>
                          </a:ext>
                        </a:extLst>
                      </p:cNvPr>
                      <p:cNvSpPr/>
                      <p:nvPr userDrawn="1"/>
                    </p:nvSpPr>
                    <p:spPr>
                      <a:xfrm>
                        <a:off x="5784784" y="7255510"/>
                        <a:ext cx="1417320" cy="14173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9" name="Oval 178">
                      <a:extLst>
                        <a:ext uri="{FF2B5EF4-FFF2-40B4-BE49-F238E27FC236}">
                          <a16:creationId xmlns:a16="http://schemas.microsoft.com/office/drawing/2014/main" id="{29B173F9-A6EA-4B31-B4C6-3C8DE08F2F11}"/>
                        </a:ext>
                      </a:extLst>
                    </p:cNvPr>
                    <p:cNvSpPr/>
                    <p:nvPr userDrawn="1"/>
                  </p:nvSpPr>
                  <p:spPr>
                    <a:xfrm>
                      <a:off x="5853364" y="7324090"/>
                      <a:ext cx="1280160" cy="12801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7" name="Oval 176">
                    <a:extLst>
                      <a:ext uri="{FF2B5EF4-FFF2-40B4-BE49-F238E27FC236}">
                        <a16:creationId xmlns:a16="http://schemas.microsoft.com/office/drawing/2014/main" id="{466DB0E2-4B80-4A09-8BCA-9432E1E1DAE3}"/>
                      </a:ext>
                    </a:extLst>
                  </p:cNvPr>
                  <p:cNvSpPr/>
                  <p:nvPr userDrawn="1"/>
                </p:nvSpPr>
                <p:spPr>
                  <a:xfrm>
                    <a:off x="5731328" y="7516191"/>
                    <a:ext cx="1143000" cy="11430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4" name="Oval 173">
                  <a:extLst>
                    <a:ext uri="{FF2B5EF4-FFF2-40B4-BE49-F238E27FC236}">
                      <a16:creationId xmlns:a16="http://schemas.microsoft.com/office/drawing/2014/main" id="{20D2F087-D77F-4913-922E-014FB9DEE63E}"/>
                    </a:ext>
                  </a:extLst>
                </p:cNvPr>
                <p:cNvSpPr/>
                <p:nvPr userDrawn="1"/>
              </p:nvSpPr>
              <p:spPr>
                <a:xfrm>
                  <a:off x="5799908" y="7584771"/>
                  <a:ext cx="1005840" cy="10058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6" name="Oval 165">
                <a:extLst>
                  <a:ext uri="{FF2B5EF4-FFF2-40B4-BE49-F238E27FC236}">
                    <a16:creationId xmlns:a16="http://schemas.microsoft.com/office/drawing/2014/main" id="{DD44EC19-A244-4489-9CB8-0361CFBFD02F}"/>
                  </a:ext>
                </a:extLst>
              </p:cNvPr>
              <p:cNvSpPr/>
              <p:nvPr userDrawn="1"/>
            </p:nvSpPr>
            <p:spPr>
              <a:xfrm>
                <a:off x="5841984" y="7952850"/>
                <a:ext cx="868680" cy="8686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7" name="Oval 166">
                <a:extLst>
                  <a:ext uri="{FF2B5EF4-FFF2-40B4-BE49-F238E27FC236}">
                    <a16:creationId xmlns:a16="http://schemas.microsoft.com/office/drawing/2014/main" id="{C5C029E7-6D6D-4D14-8D8E-E407011AF097}"/>
                  </a:ext>
                </a:extLst>
              </p:cNvPr>
              <p:cNvSpPr/>
              <p:nvPr userDrawn="1"/>
            </p:nvSpPr>
            <p:spPr>
              <a:xfrm>
                <a:off x="5910564" y="8021430"/>
                <a:ext cx="731520" cy="7315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9" name="Oval 168">
                <a:extLst>
                  <a:ext uri="{FF2B5EF4-FFF2-40B4-BE49-F238E27FC236}">
                    <a16:creationId xmlns:a16="http://schemas.microsoft.com/office/drawing/2014/main" id="{4A74D8A7-ACD3-40A3-918D-46DF99BF9F3E}"/>
                  </a:ext>
                </a:extLst>
              </p:cNvPr>
              <p:cNvSpPr/>
              <p:nvPr userDrawn="1"/>
            </p:nvSpPr>
            <p:spPr>
              <a:xfrm>
                <a:off x="5979144" y="8090010"/>
                <a:ext cx="594360" cy="5943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1" name="Oval 170">
                <a:extLst>
                  <a:ext uri="{FF2B5EF4-FFF2-40B4-BE49-F238E27FC236}">
                    <a16:creationId xmlns:a16="http://schemas.microsoft.com/office/drawing/2014/main" id="{9C994ED9-5124-452B-986B-4782056BCFB3}"/>
                  </a:ext>
                </a:extLst>
              </p:cNvPr>
              <p:cNvSpPr/>
              <p:nvPr userDrawn="1"/>
            </p:nvSpPr>
            <p:spPr>
              <a:xfrm>
                <a:off x="6047724" y="8158590"/>
                <a:ext cx="457200" cy="4572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2" name="Oval 171">
                <a:extLst>
                  <a:ext uri="{FF2B5EF4-FFF2-40B4-BE49-F238E27FC236}">
                    <a16:creationId xmlns:a16="http://schemas.microsoft.com/office/drawing/2014/main" id="{8ADCBFB4-9F0A-40FB-A585-2728254E0A7C}"/>
                  </a:ext>
                </a:extLst>
              </p:cNvPr>
              <p:cNvSpPr/>
              <p:nvPr userDrawn="1"/>
            </p:nvSpPr>
            <p:spPr>
              <a:xfrm>
                <a:off x="6116304" y="8227170"/>
                <a:ext cx="320040" cy="3200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4" name="Oval 163">
              <a:extLst>
                <a:ext uri="{FF2B5EF4-FFF2-40B4-BE49-F238E27FC236}">
                  <a16:creationId xmlns:a16="http://schemas.microsoft.com/office/drawing/2014/main" id="{42E049E2-81A6-45F8-BA9F-DEA21400B1AD}"/>
                </a:ext>
              </a:extLst>
            </p:cNvPr>
            <p:cNvSpPr/>
            <p:nvPr userDrawn="1"/>
          </p:nvSpPr>
          <p:spPr>
            <a:xfrm>
              <a:off x="6184884" y="8295750"/>
              <a:ext cx="182880" cy="1828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7" name="Freeform: Shape 66">
            <a:extLst>
              <a:ext uri="{FF2B5EF4-FFF2-40B4-BE49-F238E27FC236}">
                <a16:creationId xmlns:a16="http://schemas.microsoft.com/office/drawing/2014/main" id="{75F20D6C-6085-4D3F-9186-6895908C97B9}"/>
              </a:ext>
            </a:extLst>
          </p:cNvPr>
          <p:cNvSpPr/>
          <p:nvPr userDrawn="1"/>
        </p:nvSpPr>
        <p:spPr>
          <a:xfrm rot="16200000">
            <a:off x="2537077" y="5335524"/>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1" name="Rectangle 70">
            <a:extLst>
              <a:ext uri="{FF2B5EF4-FFF2-40B4-BE49-F238E27FC236}">
                <a16:creationId xmlns:a16="http://schemas.microsoft.com/office/drawing/2014/main" id="{BC56BE23-DE49-4D55-A6A0-DFE2A870120D}"/>
              </a:ext>
            </a:extLst>
          </p:cNvPr>
          <p:cNvSpPr/>
          <p:nvPr userDrawn="1"/>
        </p:nvSpPr>
        <p:spPr>
          <a:xfrm>
            <a:off x="4058844" y="6089528"/>
            <a:ext cx="2049251" cy="7684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2" name="Date Placeholder 3">
            <a:extLst>
              <a:ext uri="{FF2B5EF4-FFF2-40B4-BE49-F238E27FC236}">
                <a16:creationId xmlns:a16="http://schemas.microsoft.com/office/drawing/2014/main" id="{2837477B-3D20-4982-86AF-91100FE408D3}"/>
              </a:ext>
            </a:extLst>
          </p:cNvPr>
          <p:cNvSpPr>
            <a:spLocks noGrp="1"/>
          </p:cNvSpPr>
          <p:nvPr>
            <p:ph type="dt" sz="half" idx="10"/>
          </p:nvPr>
        </p:nvSpPr>
        <p:spPr>
          <a:xfrm>
            <a:off x="7519822" y="6353175"/>
            <a:ext cx="1097280" cy="365125"/>
          </a:xfrm>
        </p:spPr>
        <p:txBody>
          <a:bodyPr/>
          <a:lstStyle>
            <a:lvl1pPr>
              <a:defRPr>
                <a:solidFill>
                  <a:schemeClr val="bg1"/>
                </a:solidFill>
              </a:defRPr>
            </a:lvl1pPr>
          </a:lstStyle>
          <a:p>
            <a:r>
              <a:rPr lang="en-US" dirty="0"/>
              <a:t>20XX</a:t>
            </a:r>
          </a:p>
        </p:txBody>
      </p:sp>
      <p:sp>
        <p:nvSpPr>
          <p:cNvPr id="193" name="Footer Placeholder 4">
            <a:extLst>
              <a:ext uri="{FF2B5EF4-FFF2-40B4-BE49-F238E27FC236}">
                <a16:creationId xmlns:a16="http://schemas.microsoft.com/office/drawing/2014/main" id="{B6E38A1E-AF37-4A09-9B69-65397A079362}"/>
              </a:ext>
            </a:extLst>
          </p:cNvPr>
          <p:cNvSpPr>
            <a:spLocks noGrp="1"/>
          </p:cNvSpPr>
          <p:nvPr>
            <p:ph type="ftr" sz="quarter" idx="11"/>
          </p:nvPr>
        </p:nvSpPr>
        <p:spPr>
          <a:xfrm>
            <a:off x="8727198" y="6350000"/>
            <a:ext cx="2286000" cy="365125"/>
          </a:xfrm>
        </p:spPr>
        <p:txBody>
          <a:bodyPr/>
          <a:lstStyle>
            <a:lvl1pPr>
              <a:defRPr>
                <a:solidFill>
                  <a:schemeClr val="bg1"/>
                </a:solidFill>
              </a:defRPr>
            </a:lvl1pPr>
          </a:lstStyle>
          <a:p>
            <a:r>
              <a:rPr lang="en-US" dirty="0"/>
              <a:t>Pitch deck title</a:t>
            </a:r>
          </a:p>
        </p:txBody>
      </p:sp>
      <p:sp>
        <p:nvSpPr>
          <p:cNvPr id="194" name="Slide Number Placeholder 5">
            <a:extLst>
              <a:ext uri="{FF2B5EF4-FFF2-40B4-BE49-F238E27FC236}">
                <a16:creationId xmlns:a16="http://schemas.microsoft.com/office/drawing/2014/main" id="{FB77B535-C760-4E32-8A7E-BF9AD08BBC39}"/>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
        <p:nvSpPr>
          <p:cNvPr id="75" name="Oval 74">
            <a:extLst>
              <a:ext uri="{FF2B5EF4-FFF2-40B4-BE49-F238E27FC236}">
                <a16:creationId xmlns:a16="http://schemas.microsoft.com/office/drawing/2014/main" id="{BCF3BD55-FF25-4CA9-8016-81AEB8AA43E8}"/>
              </a:ext>
            </a:extLst>
          </p:cNvPr>
          <p:cNvSpPr/>
          <p:nvPr userDrawn="1"/>
        </p:nvSpPr>
        <p:spPr>
          <a:xfrm>
            <a:off x="5868264" y="185947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a:extLst>
              <a:ext uri="{FF2B5EF4-FFF2-40B4-BE49-F238E27FC236}">
                <a16:creationId xmlns:a16="http://schemas.microsoft.com/office/drawing/2014/main" id="{DE09EA6C-7AC2-47BE-95B8-4D3412867BA5}"/>
              </a:ext>
            </a:extLst>
          </p:cNvPr>
          <p:cNvCxnSpPr>
            <a:cxnSpLocks/>
            <a:stCxn id="38" idx="4"/>
          </p:cNvCxnSpPr>
          <p:nvPr userDrawn="1"/>
        </p:nvCxnSpPr>
        <p:spPr>
          <a:xfrm flipV="1">
            <a:off x="0" y="1991841"/>
            <a:ext cx="5931799" cy="33894"/>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770521"/>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5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layout with icons">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1552574" y="896112"/>
            <a:ext cx="9725026" cy="1325880"/>
          </a:xfrm>
        </p:spPr>
        <p:txBody>
          <a:bodyPr anchor="t" anchorCtr="0"/>
          <a:lstStyle>
            <a:lvl1pPr>
              <a:defRPr cap="all" baseline="0">
                <a:solidFill>
                  <a:schemeClr val="accent1"/>
                </a:solidFill>
              </a:defRPr>
            </a:lvl1pPr>
          </a:lstStyle>
          <a:p>
            <a:r>
              <a:rPr lang="en-US" dirty="0"/>
              <a:t>CLICK TO ADD TITLE</a:t>
            </a:r>
          </a:p>
        </p:txBody>
      </p:sp>
      <p:sp>
        <p:nvSpPr>
          <p:cNvPr id="60" name="Online Image Placeholder 59">
            <a:extLst>
              <a:ext uri="{FF2B5EF4-FFF2-40B4-BE49-F238E27FC236}">
                <a16:creationId xmlns:a16="http://schemas.microsoft.com/office/drawing/2014/main" id="{F2FF0A87-B95D-4E75-86C6-E701CBFD4305}"/>
              </a:ext>
            </a:extLst>
          </p:cNvPr>
          <p:cNvSpPr>
            <a:spLocks noGrp="1"/>
          </p:cNvSpPr>
          <p:nvPr>
            <p:ph type="clipArt" sz="quarter" idx="18"/>
          </p:nvPr>
        </p:nvSpPr>
        <p:spPr>
          <a:xfrm>
            <a:off x="2469641" y="2184400"/>
            <a:ext cx="914400" cy="914400"/>
          </a:xfrm>
        </p:spPr>
        <p:txBody>
          <a:bodyPr>
            <a:normAutofit/>
          </a:bodyPr>
          <a:lstStyle>
            <a:lvl1pPr>
              <a:defRPr sz="1200"/>
            </a:lvl1pPr>
          </a:lstStyle>
          <a:p>
            <a:r>
              <a:rPr lang="en-US"/>
              <a:t>Click icon to add online image</a:t>
            </a:r>
            <a:endParaRPr lang="en-US" dirty="0"/>
          </a:p>
        </p:txBody>
      </p:sp>
      <p:sp>
        <p:nvSpPr>
          <p:cNvPr id="61" name="Online Image Placeholder 59">
            <a:extLst>
              <a:ext uri="{FF2B5EF4-FFF2-40B4-BE49-F238E27FC236}">
                <a16:creationId xmlns:a16="http://schemas.microsoft.com/office/drawing/2014/main" id="{EFF0D2F8-0092-4566-A98C-DE7F11F1CC35}"/>
              </a:ext>
            </a:extLst>
          </p:cNvPr>
          <p:cNvSpPr>
            <a:spLocks noGrp="1"/>
          </p:cNvSpPr>
          <p:nvPr>
            <p:ph type="clipArt" sz="quarter" idx="19"/>
          </p:nvPr>
        </p:nvSpPr>
        <p:spPr>
          <a:xfrm>
            <a:off x="5960930" y="2184654"/>
            <a:ext cx="914400" cy="914400"/>
          </a:xfrm>
        </p:spPr>
        <p:txBody>
          <a:bodyPr>
            <a:normAutofit/>
          </a:bodyPr>
          <a:lstStyle>
            <a:lvl1pPr>
              <a:defRPr sz="1200"/>
            </a:lvl1pPr>
          </a:lstStyle>
          <a:p>
            <a:r>
              <a:rPr lang="en-US"/>
              <a:t>Click icon to add online image</a:t>
            </a:r>
            <a:endParaRPr lang="en-US" dirty="0"/>
          </a:p>
        </p:txBody>
      </p:sp>
      <p:sp>
        <p:nvSpPr>
          <p:cNvPr id="62" name="Online Image Placeholder 59">
            <a:extLst>
              <a:ext uri="{FF2B5EF4-FFF2-40B4-BE49-F238E27FC236}">
                <a16:creationId xmlns:a16="http://schemas.microsoft.com/office/drawing/2014/main" id="{C673B15F-D120-4C48-8834-4E87C6CCDE2C}"/>
              </a:ext>
            </a:extLst>
          </p:cNvPr>
          <p:cNvSpPr>
            <a:spLocks noGrp="1"/>
          </p:cNvSpPr>
          <p:nvPr>
            <p:ph type="clipArt" sz="quarter" idx="20"/>
          </p:nvPr>
        </p:nvSpPr>
        <p:spPr>
          <a:xfrm>
            <a:off x="9439445" y="2184400"/>
            <a:ext cx="914400" cy="914400"/>
          </a:xfrm>
        </p:spPr>
        <p:txBody>
          <a:bodyPr>
            <a:normAutofit/>
          </a:bodyPr>
          <a:lstStyle>
            <a:lvl1pPr>
              <a:defRPr sz="1200"/>
            </a:lvl1pPr>
          </a:lstStyle>
          <a:p>
            <a:r>
              <a:rPr lang="en-US"/>
              <a:t>Click icon to add online image</a:t>
            </a:r>
            <a:endParaRPr lang="en-US" dirty="0"/>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1555241" y="3366741"/>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1555241"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2">
            <a:extLst>
              <a:ext uri="{FF2B5EF4-FFF2-40B4-BE49-F238E27FC236}">
                <a16:creationId xmlns:a16="http://schemas.microsoft.com/office/drawing/2014/main" id="{D13E526C-A314-4221-BF6F-A27491DFB8F8}"/>
              </a:ext>
            </a:extLst>
          </p:cNvPr>
          <p:cNvSpPr>
            <a:spLocks noGrp="1"/>
          </p:cNvSpPr>
          <p:nvPr>
            <p:ph type="body" idx="15" hasCustomPrompt="1"/>
          </p:nvPr>
        </p:nvSpPr>
        <p:spPr>
          <a:xfrm>
            <a:off x="5046530" y="3359890"/>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16" name="Content Placeholder 2">
            <a:extLst>
              <a:ext uri="{FF2B5EF4-FFF2-40B4-BE49-F238E27FC236}">
                <a16:creationId xmlns:a16="http://schemas.microsoft.com/office/drawing/2014/main" id="{F8BF0048-EF4E-483F-8467-041ED0818280}"/>
              </a:ext>
            </a:extLst>
          </p:cNvPr>
          <p:cNvSpPr>
            <a:spLocks noGrp="1"/>
          </p:cNvSpPr>
          <p:nvPr>
            <p:ph sz="half" idx="14"/>
          </p:nvPr>
        </p:nvSpPr>
        <p:spPr>
          <a:xfrm>
            <a:off x="5046530" y="3894568"/>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8525045" y="3364836"/>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8525045"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5" name="Group 4">
            <a:extLst>
              <a:ext uri="{FF2B5EF4-FFF2-40B4-BE49-F238E27FC236}">
                <a16:creationId xmlns:a16="http://schemas.microsoft.com/office/drawing/2014/main" id="{4F4AB913-E6BC-42AA-956F-BE8B54570B15}"/>
              </a:ext>
              <a:ext uri="{C183D7F6-B498-43B3-948B-1728B52AA6E4}">
                <adec:decorative xmlns:adec="http://schemas.microsoft.com/office/drawing/2017/decorative" val="1"/>
              </a:ext>
            </a:extLst>
          </p:cNvPr>
          <p:cNvGrpSpPr/>
          <p:nvPr userDrawn="1"/>
        </p:nvGrpSpPr>
        <p:grpSpPr>
          <a:xfrm>
            <a:off x="-1000" y="0"/>
            <a:ext cx="1015984" cy="6858000"/>
            <a:chOff x="-1000" y="0"/>
            <a:chExt cx="1015984" cy="6858000"/>
          </a:xfrm>
        </p:grpSpPr>
        <p:sp>
          <p:nvSpPr>
            <p:cNvPr id="13" name="Rectangle 12">
              <a:extLst>
                <a:ext uri="{FF2B5EF4-FFF2-40B4-BE49-F238E27FC236}">
                  <a16:creationId xmlns:a16="http://schemas.microsoft.com/office/drawing/2014/main" id="{39C870B4-B099-4311-A8C7-2C72CD4D74E5}"/>
                </a:ext>
                <a:ext uri="{C183D7F6-B498-43B3-948B-1728B52AA6E4}">
                  <adec:decorative xmlns:adec="http://schemas.microsoft.com/office/drawing/2017/decorative" val="1"/>
                </a:ext>
              </a:extLst>
            </p:cNvPr>
            <p:cNvSpPr/>
            <p:nvPr userDrawn="1"/>
          </p:nvSpPr>
          <p:spPr>
            <a:xfrm>
              <a:off x="0" y="4828032"/>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40BFE83D-371B-498A-B5E9-347973288684}"/>
                </a:ext>
                <a:ext uri="{C183D7F6-B498-43B3-948B-1728B52AA6E4}">
                  <adec:decorative xmlns:adec="http://schemas.microsoft.com/office/drawing/2017/decorative" val="1"/>
                </a:ext>
              </a:extLst>
            </p:cNvPr>
            <p:cNvSpPr/>
            <p:nvPr userDrawn="1"/>
          </p:nvSpPr>
          <p:spPr>
            <a:xfrm>
              <a:off x="0"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29866C73-B970-43C4-A474-D1203C4A3343}"/>
                </a:ext>
                <a:ext uri="{C183D7F6-B498-43B3-948B-1728B52AA6E4}">
                  <adec:decorative xmlns:adec="http://schemas.microsoft.com/office/drawing/2017/decorative" val="1"/>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C0C1F8BB-C13B-4B90-91D2-C95CB1363F0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462818" y="552957"/>
              <a:ext cx="1828800" cy="905164"/>
            </a:xfrm>
            <a:prstGeom prst="rect">
              <a:avLst/>
            </a:prstGeom>
          </p:spPr>
        </p:pic>
        <p:sp>
          <p:nvSpPr>
            <p:cNvPr id="23" name="Rectangle 22">
              <a:extLst>
                <a:ext uri="{FF2B5EF4-FFF2-40B4-BE49-F238E27FC236}">
                  <a16:creationId xmlns:a16="http://schemas.microsoft.com/office/drawing/2014/main" id="{266F531E-E93E-4E5C-9674-1B9C610CDF5F}"/>
                </a:ext>
                <a:ext uri="{C183D7F6-B498-43B3-948B-1728B52AA6E4}">
                  <adec:decorative xmlns:adec="http://schemas.microsoft.com/office/drawing/2017/decorative" val="1"/>
                </a:ext>
              </a:extLst>
            </p:cNvPr>
            <p:cNvSpPr/>
            <p:nvPr userDrawn="1"/>
          </p:nvSpPr>
          <p:spPr>
            <a:xfrm>
              <a:off x="0"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Freeform: Shape 45">
              <a:extLst>
                <a:ext uri="{FF2B5EF4-FFF2-40B4-BE49-F238E27FC236}">
                  <a16:creationId xmlns:a16="http://schemas.microsoft.com/office/drawing/2014/main" id="{3E3AD939-EB0C-4B1E-9A4E-04D6BE504D40}"/>
                </a:ext>
                <a:ext uri="{C183D7F6-B498-43B3-948B-1728B52AA6E4}">
                  <adec:decorative xmlns:adec="http://schemas.microsoft.com/office/drawing/2017/decorative" val="1"/>
                </a:ext>
              </a:extLst>
            </p:cNvPr>
            <p:cNvSpPr/>
            <p:nvPr userDrawn="1"/>
          </p:nvSpPr>
          <p:spPr>
            <a:xfrm rot="10800000">
              <a:off x="100582" y="2932749"/>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3" name="Graphic 52">
              <a:extLst>
                <a:ext uri="{FF2B5EF4-FFF2-40B4-BE49-F238E27FC236}">
                  <a16:creationId xmlns:a16="http://schemas.microsoft.com/office/drawing/2014/main" id="{0C939296-0EC5-4504-B10B-2AA1A2F60A91}"/>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5400000">
              <a:off x="-457200" y="5380762"/>
              <a:ext cx="1828800" cy="914400"/>
            </a:xfrm>
            <a:prstGeom prst="rect">
              <a:avLst/>
            </a:prstGeom>
          </p:spPr>
        </p:pic>
      </p:grpSp>
      <p:sp>
        <p:nvSpPr>
          <p:cNvPr id="63" name="Date Placeholder 3">
            <a:extLst>
              <a:ext uri="{FF2B5EF4-FFF2-40B4-BE49-F238E27FC236}">
                <a16:creationId xmlns:a16="http://schemas.microsoft.com/office/drawing/2014/main" id="{834AD064-B2F1-4462-89CD-E6E2F6B06EA2}"/>
              </a:ext>
            </a:extLst>
          </p:cNvPr>
          <p:cNvSpPr>
            <a:spLocks noGrp="1"/>
          </p:cNvSpPr>
          <p:nvPr>
            <p:ph type="dt" sz="half" idx="10"/>
          </p:nvPr>
        </p:nvSpPr>
        <p:spPr>
          <a:xfrm>
            <a:off x="1554480" y="6353175"/>
            <a:ext cx="1097280" cy="365125"/>
          </a:xfrm>
        </p:spPr>
        <p:txBody>
          <a:bodyPr/>
          <a:lstStyle>
            <a:lvl1pPr>
              <a:defRPr>
                <a:solidFill>
                  <a:schemeClr val="tx1">
                    <a:lumMod val="75000"/>
                    <a:lumOff val="25000"/>
                  </a:schemeClr>
                </a:solidFill>
              </a:defRPr>
            </a:lvl1pPr>
          </a:lstStyle>
          <a:p>
            <a:r>
              <a:rPr lang="en-US" dirty="0"/>
              <a:t>20XX</a:t>
            </a:r>
          </a:p>
        </p:txBody>
      </p:sp>
      <p:sp>
        <p:nvSpPr>
          <p:cNvPr id="64" name="Footer Placeholder 4">
            <a:extLst>
              <a:ext uri="{FF2B5EF4-FFF2-40B4-BE49-F238E27FC236}">
                <a16:creationId xmlns:a16="http://schemas.microsoft.com/office/drawing/2014/main" id="{201E0480-817D-41A9-8CC8-A0AFF1B9B41C}"/>
              </a:ext>
            </a:extLst>
          </p:cNvPr>
          <p:cNvSpPr>
            <a:spLocks noGrp="1"/>
          </p:cNvSpPr>
          <p:nvPr>
            <p:ph type="ftr" sz="quarter" idx="11"/>
          </p:nvPr>
        </p:nvSpPr>
        <p:spPr>
          <a:xfrm>
            <a:off x="574452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65" name="Slide Number Placeholder 5">
            <a:extLst>
              <a:ext uri="{FF2B5EF4-FFF2-40B4-BE49-F238E27FC236}">
                <a16:creationId xmlns:a16="http://schemas.microsoft.com/office/drawing/2014/main" id="{01D21600-5A92-452F-96FB-F6BC365A44BB}"/>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4031323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arket Overview">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3044952" y="898524"/>
            <a:ext cx="8232648" cy="1325880"/>
          </a:xfrm>
        </p:spPr>
        <p:txBody>
          <a:bodyPr anchor="t" anchorCtr="0"/>
          <a:lstStyle>
            <a:lvl1pPr>
              <a:defRPr cap="all" baseline="0">
                <a:solidFill>
                  <a:schemeClr val="accent1"/>
                </a:solidFill>
              </a:defRPr>
            </a:lvl1pPr>
          </a:lstStyle>
          <a:p>
            <a:r>
              <a:rPr lang="en-US" dirty="0"/>
              <a:t>CLICK TO ADD TITLE</a:t>
            </a:r>
          </a:p>
        </p:txBody>
      </p:sp>
      <p:grpSp>
        <p:nvGrpSpPr>
          <p:cNvPr id="3" name="Group 2">
            <a:extLst>
              <a:ext uri="{FF2B5EF4-FFF2-40B4-BE49-F238E27FC236}">
                <a16:creationId xmlns:a16="http://schemas.microsoft.com/office/drawing/2014/main" id="{11529D7C-E220-400B-93DB-76E3FF912E01}"/>
              </a:ext>
              <a:ext uri="{C183D7F6-B498-43B3-948B-1728B52AA6E4}">
                <adec:decorative xmlns:adec="http://schemas.microsoft.com/office/drawing/2017/decorative" val="1"/>
              </a:ext>
            </a:extLst>
          </p:cNvPr>
          <p:cNvGrpSpPr/>
          <p:nvPr userDrawn="1"/>
        </p:nvGrpSpPr>
        <p:grpSpPr>
          <a:xfrm>
            <a:off x="0" y="0"/>
            <a:ext cx="2160614" cy="6858000"/>
            <a:chOff x="0" y="0"/>
            <a:chExt cx="2160614" cy="6858000"/>
          </a:xfrm>
        </p:grpSpPr>
        <p:sp>
          <p:nvSpPr>
            <p:cNvPr id="7" name="Rectangle 6">
              <a:extLst>
                <a:ext uri="{FF2B5EF4-FFF2-40B4-BE49-F238E27FC236}">
                  <a16:creationId xmlns:a16="http://schemas.microsoft.com/office/drawing/2014/main" id="{E557D1F3-8C55-47FE-B39A-86D30F8FFEA1}"/>
                </a:ext>
              </a:extLst>
            </p:cNvPr>
            <p:cNvSpPr/>
            <p:nvPr userDrawn="1"/>
          </p:nvSpPr>
          <p:spPr>
            <a:xfrm>
              <a:off x="0" y="0"/>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0" y="4828032"/>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0" y="13172"/>
              <a:ext cx="2029968" cy="2029968"/>
            </a:xfrm>
            <a:prstGeom prst="rect">
              <a:avLst/>
            </a:prstGeom>
          </p:spPr>
        </p:pic>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828032"/>
              <a:ext cx="2029968" cy="2029968"/>
            </a:xfrm>
            <a:prstGeom prst="rect">
              <a:avLst/>
            </a:prstGeom>
          </p:spPr>
        </p:pic>
        <p:sp>
          <p:nvSpPr>
            <p:cNvPr id="39" name="Rectangle 38">
              <a:extLst>
                <a:ext uri="{FF2B5EF4-FFF2-40B4-BE49-F238E27FC236}">
                  <a16:creationId xmlns:a16="http://schemas.microsoft.com/office/drawing/2014/main" id="{9837D25D-BADF-40E0-B7F9-1288B53AA656}"/>
                </a:ext>
              </a:extLst>
            </p:cNvPr>
            <p:cNvSpPr/>
            <p:nvPr userDrawn="1"/>
          </p:nvSpPr>
          <p:spPr>
            <a:xfrm flipH="1">
              <a:off x="0" y="1995685"/>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0" name="Group 39">
              <a:extLst>
                <a:ext uri="{FF2B5EF4-FFF2-40B4-BE49-F238E27FC236}">
                  <a16:creationId xmlns:a16="http://schemas.microsoft.com/office/drawing/2014/main" id="{3A847BA4-24DF-47BE-BE28-02415C2A2D3C}"/>
                </a:ext>
              </a:extLst>
            </p:cNvPr>
            <p:cNvGrpSpPr/>
            <p:nvPr userDrawn="1"/>
          </p:nvGrpSpPr>
          <p:grpSpPr>
            <a:xfrm>
              <a:off x="56351" y="206456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0" y="4022308"/>
              <a:ext cx="2033751" cy="8057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0" y="2065206"/>
              <a:ext cx="1014984" cy="192024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id="{B31C374B-40F2-4B1E-A9D8-6E5C932FF170}"/>
                </a:ext>
              </a:extLst>
            </p:cNvPr>
            <p:cNvCxnSpPr>
              <a:cxnSpLocks/>
              <a:endCxn id="64" idx="6"/>
            </p:cNvCxnSpPr>
            <p:nvPr userDrawn="1"/>
          </p:nvCxnSpPr>
          <p:spPr>
            <a:xfrm>
              <a:off x="0" y="2008397"/>
              <a:ext cx="216061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886294"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7" name="Text Placeholder 2">
            <a:extLst>
              <a:ext uri="{FF2B5EF4-FFF2-40B4-BE49-F238E27FC236}">
                <a16:creationId xmlns:a16="http://schemas.microsoft.com/office/drawing/2014/main" id="{7FB5CF9E-DFF1-49F6-9EF8-EDA1F1E293C7}"/>
              </a:ext>
            </a:extLst>
          </p:cNvPr>
          <p:cNvSpPr>
            <a:spLocks noGrp="1"/>
          </p:cNvSpPr>
          <p:nvPr>
            <p:ph type="body" idx="13" hasCustomPrompt="1"/>
          </p:nvPr>
        </p:nvSpPr>
        <p:spPr>
          <a:xfrm>
            <a:off x="3044952"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Text Placeholder 3">
            <a:extLst>
              <a:ext uri="{FF2B5EF4-FFF2-40B4-BE49-F238E27FC236}">
                <a16:creationId xmlns:a16="http://schemas.microsoft.com/office/drawing/2014/main" id="{5C2828A1-5E2B-4E4E-A1F7-2C356780F547}"/>
              </a:ext>
            </a:extLst>
          </p:cNvPr>
          <p:cNvSpPr>
            <a:spLocks noGrp="1"/>
          </p:cNvSpPr>
          <p:nvPr>
            <p:ph type="body" sz="quarter" idx="16"/>
          </p:nvPr>
        </p:nvSpPr>
        <p:spPr>
          <a:xfrm>
            <a:off x="3048000"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78" name="Text Placeholder 2">
            <a:extLst>
              <a:ext uri="{FF2B5EF4-FFF2-40B4-BE49-F238E27FC236}">
                <a16:creationId xmlns:a16="http://schemas.microsoft.com/office/drawing/2014/main" id="{6B7FC992-8079-42D9-8481-2B5075C195E1}"/>
              </a:ext>
            </a:extLst>
          </p:cNvPr>
          <p:cNvSpPr>
            <a:spLocks noGrp="1"/>
          </p:cNvSpPr>
          <p:nvPr>
            <p:ph type="body" idx="15" hasCustomPrompt="1"/>
          </p:nvPr>
        </p:nvSpPr>
        <p:spPr>
          <a:xfrm>
            <a:off x="5926836"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79" name="Text Placeholder 3">
            <a:extLst>
              <a:ext uri="{FF2B5EF4-FFF2-40B4-BE49-F238E27FC236}">
                <a16:creationId xmlns:a16="http://schemas.microsoft.com/office/drawing/2014/main" id="{7B255ED8-3C11-4BF0-B064-0623B23B0B72}"/>
              </a:ext>
            </a:extLst>
          </p:cNvPr>
          <p:cNvSpPr>
            <a:spLocks noGrp="1"/>
          </p:cNvSpPr>
          <p:nvPr>
            <p:ph type="body" sz="quarter" idx="17"/>
          </p:nvPr>
        </p:nvSpPr>
        <p:spPr>
          <a:xfrm>
            <a:off x="5926836"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68" name="Text Placeholder 4">
            <a:extLst>
              <a:ext uri="{FF2B5EF4-FFF2-40B4-BE49-F238E27FC236}">
                <a16:creationId xmlns:a16="http://schemas.microsoft.com/office/drawing/2014/main" id="{CE356C04-FB22-4541-9D39-D5C0676F66BC}"/>
              </a:ext>
            </a:extLst>
          </p:cNvPr>
          <p:cNvSpPr>
            <a:spLocks noGrp="1"/>
          </p:cNvSpPr>
          <p:nvPr>
            <p:ph type="body" sz="quarter" idx="3" hasCustomPrompt="1"/>
          </p:nvPr>
        </p:nvSpPr>
        <p:spPr>
          <a:xfrm>
            <a:off x="8808720"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81" name="Text Placeholder 3">
            <a:extLst>
              <a:ext uri="{FF2B5EF4-FFF2-40B4-BE49-F238E27FC236}">
                <a16:creationId xmlns:a16="http://schemas.microsoft.com/office/drawing/2014/main" id="{BA0F0565-F3E0-4B3E-A99B-282A6236532C}"/>
              </a:ext>
            </a:extLst>
          </p:cNvPr>
          <p:cNvSpPr>
            <a:spLocks noGrp="1"/>
          </p:cNvSpPr>
          <p:nvPr>
            <p:ph type="body" sz="quarter" idx="18"/>
          </p:nvPr>
        </p:nvSpPr>
        <p:spPr>
          <a:xfrm>
            <a:off x="8808720"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69" name="Date Placeholder 3">
            <a:extLst>
              <a:ext uri="{FF2B5EF4-FFF2-40B4-BE49-F238E27FC236}">
                <a16:creationId xmlns:a16="http://schemas.microsoft.com/office/drawing/2014/main" id="{E2B0C6B8-E2CB-460E-BBC8-AC4339C89DB2}"/>
              </a:ext>
            </a:extLst>
          </p:cNvPr>
          <p:cNvSpPr>
            <a:spLocks noGrp="1"/>
          </p:cNvSpPr>
          <p:nvPr>
            <p:ph type="dt" sz="half" idx="10"/>
          </p:nvPr>
        </p:nvSpPr>
        <p:spPr>
          <a:xfrm>
            <a:off x="3044952" y="6353175"/>
            <a:ext cx="1097280" cy="365125"/>
          </a:xfrm>
        </p:spPr>
        <p:txBody>
          <a:bodyPr/>
          <a:lstStyle>
            <a:lvl1pPr>
              <a:defRPr>
                <a:solidFill>
                  <a:schemeClr val="tx1">
                    <a:lumMod val="75000"/>
                    <a:lumOff val="25000"/>
                  </a:schemeClr>
                </a:solidFill>
              </a:defRPr>
            </a:lvl1pPr>
          </a:lstStyle>
          <a:p>
            <a:r>
              <a:rPr lang="en-US" dirty="0"/>
              <a:t>20XX</a:t>
            </a:r>
          </a:p>
        </p:txBody>
      </p:sp>
      <p:sp>
        <p:nvSpPr>
          <p:cNvPr id="70" name="Footer Placeholder 4">
            <a:extLst>
              <a:ext uri="{FF2B5EF4-FFF2-40B4-BE49-F238E27FC236}">
                <a16:creationId xmlns:a16="http://schemas.microsoft.com/office/drawing/2014/main" id="{433844D3-0FDA-4C97-9B21-5021A38E4FC2}"/>
              </a:ext>
            </a:extLst>
          </p:cNvPr>
          <p:cNvSpPr>
            <a:spLocks noGrp="1"/>
          </p:cNvSpPr>
          <p:nvPr>
            <p:ph type="ftr" sz="quarter" idx="11"/>
          </p:nvPr>
        </p:nvSpPr>
        <p:spPr>
          <a:xfrm>
            <a:off x="6489763"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71" name="Slide Number Placeholder 5">
            <a:extLst>
              <a:ext uri="{FF2B5EF4-FFF2-40B4-BE49-F238E27FC236}">
                <a16:creationId xmlns:a16="http://schemas.microsoft.com/office/drawing/2014/main"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124761049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1917CC-671D-47EA-B065-51E87EC27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dirty="0"/>
              <a:t>20XX</a:t>
            </a:r>
          </a:p>
        </p:txBody>
      </p:sp>
      <p:sp>
        <p:nvSpPr>
          <p:cNvPr id="5" name="Footer Placeholder 4">
            <a:extLst>
              <a:ext uri="{FF2B5EF4-FFF2-40B4-BE49-F238E27FC236}">
                <a16:creationId xmlns:a16="http://schemas.microsoft.com/office/drawing/2014/main"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Pitch deck title</a:t>
            </a:r>
          </a:p>
        </p:txBody>
      </p:sp>
      <p:sp>
        <p:nvSpPr>
          <p:cNvPr id="6" name="Slide Number Placeholder 5">
            <a:extLst>
              <a:ext uri="{FF2B5EF4-FFF2-40B4-BE49-F238E27FC236}">
                <a16:creationId xmlns:a16="http://schemas.microsoft.com/office/drawing/2014/main" id="{C5CADFFD-0FF7-4DDC-8879-918576F63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91" r:id="rId3"/>
    <p:sldLayoutId id="2147483677" r:id="rId4"/>
    <p:sldLayoutId id="2147483679" r:id="rId5"/>
    <p:sldLayoutId id="2147483678" r:id="rId6"/>
    <p:sldLayoutId id="2147483681" r:id="rId7"/>
    <p:sldLayoutId id="2147483680" r:id="rId8"/>
    <p:sldLayoutId id="2147483694" r:id="rId9"/>
    <p:sldLayoutId id="2147483685" r:id="rId10"/>
    <p:sldLayoutId id="2147483696" r:id="rId11"/>
    <p:sldLayoutId id="2147483697" r:id="rId12"/>
    <p:sldLayoutId id="2147483687" r:id="rId13"/>
    <p:sldLayoutId id="2147483684" r:id="rId14"/>
    <p:sldLayoutId id="2147483698" r:id="rId15"/>
    <p:sldLayoutId id="2147483676" r:id="rId16"/>
    <p:sldLayoutId id="2147483671" r:id="rId17"/>
    <p:sldLayoutId id="2147483670" r:id="rId18"/>
    <p:sldLayoutId id="2147483683" r:id="rId19"/>
    <p:sldLayoutId id="2147483672" r:id="rId20"/>
  </p:sldLayoutIdLst>
  <p:hf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76" userDrawn="1">
          <p15:clr>
            <a:srgbClr val="5ACBF0"/>
          </p15:clr>
        </p15:guide>
        <p15:guide id="2" pos="1920" userDrawn="1">
          <p15:clr>
            <a:srgbClr val="F26B43"/>
          </p15:clr>
        </p15:guide>
        <p15:guide id="3" pos="5760" userDrawn="1">
          <p15:clr>
            <a:srgbClr val="F26B43"/>
          </p15:clr>
        </p15:guide>
        <p15:guide id="4" orient="horz" pos="2160" userDrawn="1">
          <p15:clr>
            <a:srgbClr val="F26B43"/>
          </p15:clr>
        </p15:guide>
        <p15:guide id="5" pos="1272" userDrawn="1">
          <p15:clr>
            <a:srgbClr val="9FCC3B"/>
          </p15:clr>
        </p15:guide>
        <p15:guide id="6" pos="2544" userDrawn="1">
          <p15:clr>
            <a:srgbClr val="9FCC3B"/>
          </p15:clr>
        </p15:guide>
        <p15:guide id="7" pos="5112" userDrawn="1">
          <p15:clr>
            <a:srgbClr val="9FCC3B"/>
          </p15:clr>
        </p15:guide>
        <p15:guide id="8" pos="6408" userDrawn="1">
          <p15:clr>
            <a:srgbClr val="9FCC3B"/>
          </p15:clr>
        </p15:guide>
        <p15:guide id="9" pos="3940" userDrawn="1">
          <p15:clr>
            <a:srgbClr val="F26B43"/>
          </p15:clr>
        </p15:guide>
        <p15:guide id="10" pos="7104"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Freeform: Shape 1032">
            <a:extLst>
              <a:ext uri="{FF2B5EF4-FFF2-40B4-BE49-F238E27FC236}">
                <a16:creationId xmlns:a16="http://schemas.microsoft.com/office/drawing/2014/main" id="{09BE6F6B-19BD-443C-8FB0-FA45F13F95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39505" cy="6857542"/>
          </a:xfrm>
          <a:custGeom>
            <a:avLst/>
            <a:gdLst>
              <a:gd name="connsiteX0" fmla="*/ 0 w 7539505"/>
              <a:gd name="connsiteY0" fmla="*/ 0 h 6857542"/>
              <a:gd name="connsiteX1" fmla="*/ 6392832 w 7539505"/>
              <a:gd name="connsiteY1" fmla="*/ 0 h 6857542"/>
              <a:gd name="connsiteX2" fmla="*/ 6405479 w 7539505"/>
              <a:gd name="connsiteY2" fmla="*/ 31774 h 6857542"/>
              <a:gd name="connsiteX3" fmla="*/ 7460487 w 7539505"/>
              <a:gd name="connsiteY3" fmla="*/ 2682457 h 6857542"/>
              <a:gd name="connsiteX4" fmla="*/ 7460487 w 7539505"/>
              <a:gd name="connsiteY4" fmla="*/ 3752208 h 6857542"/>
              <a:gd name="connsiteX5" fmla="*/ 6302983 w 7539505"/>
              <a:gd name="connsiteY5" fmla="*/ 6660411 h 6857542"/>
              <a:gd name="connsiteX6" fmla="*/ 6224521 w 7539505"/>
              <a:gd name="connsiteY6" fmla="*/ 6857542 h 6857542"/>
              <a:gd name="connsiteX7" fmla="*/ 0 w 7539505"/>
              <a:gd name="connsiteY7" fmla="*/ 6857542 h 685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39505" h="6857542">
                <a:moveTo>
                  <a:pt x="0" y="0"/>
                </a:moveTo>
                <a:lnTo>
                  <a:pt x="6392832" y="0"/>
                </a:lnTo>
                <a:lnTo>
                  <a:pt x="6405479" y="31774"/>
                </a:lnTo>
                <a:cubicBezTo>
                  <a:pt x="7460487" y="2682457"/>
                  <a:pt x="7460487" y="2682457"/>
                  <a:pt x="7460487" y="2682457"/>
                </a:cubicBezTo>
                <a:cubicBezTo>
                  <a:pt x="7565845" y="2988100"/>
                  <a:pt x="7565845" y="3446565"/>
                  <a:pt x="7460487" y="3752208"/>
                </a:cubicBezTo>
                <a:cubicBezTo>
                  <a:pt x="6976500" y="4968215"/>
                  <a:pt x="6598385" y="5918220"/>
                  <a:pt x="6302983" y="6660411"/>
                </a:cubicBezTo>
                <a:lnTo>
                  <a:pt x="6224521" y="6857542"/>
                </a:lnTo>
                <a:lnTo>
                  <a:pt x="0" y="6857542"/>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16815C6-3AD0-46E6-A74A-1967BD91AF50}"/>
              </a:ext>
            </a:extLst>
          </p:cNvPr>
          <p:cNvSpPr>
            <a:spLocks noGrp="1"/>
          </p:cNvSpPr>
          <p:nvPr>
            <p:ph type="ctrTitle"/>
          </p:nvPr>
        </p:nvSpPr>
        <p:spPr>
          <a:xfrm>
            <a:off x="811033" y="1487285"/>
            <a:ext cx="5573478" cy="2877981"/>
          </a:xfrm>
        </p:spPr>
        <p:txBody>
          <a:bodyPr anchor="b">
            <a:normAutofit/>
          </a:bodyPr>
          <a:lstStyle/>
          <a:p>
            <a:pPr algn="r"/>
            <a:r>
              <a:rPr lang="en-US" sz="5000" b="0" i="0" dirty="0">
                <a:solidFill>
                  <a:schemeClr val="bg1"/>
                </a:solidFill>
                <a:effectLst/>
                <a:latin typeface="General Grotesque"/>
              </a:rPr>
              <a:t>The Town of Needham 2022 Community Survey</a:t>
            </a:r>
            <a:endParaRPr lang="en-US" sz="5000" dirty="0">
              <a:solidFill>
                <a:schemeClr val="bg1"/>
              </a:solidFill>
            </a:endParaRPr>
          </a:p>
        </p:txBody>
      </p:sp>
      <p:grpSp>
        <p:nvGrpSpPr>
          <p:cNvPr id="1035" name="Group 1034">
            <a:extLst>
              <a:ext uri="{FF2B5EF4-FFF2-40B4-BE49-F238E27FC236}">
                <a16:creationId xmlns:a16="http://schemas.microsoft.com/office/drawing/2014/main" id="{C0E9D773-7FEB-49A7-9CC0-76B8FC8956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0080" y="640080"/>
            <a:ext cx="1128382" cy="847206"/>
            <a:chOff x="5307830" y="325570"/>
            <a:chExt cx="1128382" cy="847206"/>
          </a:xfrm>
        </p:grpSpPr>
        <p:sp>
          <p:nvSpPr>
            <p:cNvPr id="1036" name="Freeform 5">
              <a:extLst>
                <a:ext uri="{FF2B5EF4-FFF2-40B4-BE49-F238E27FC236}">
                  <a16:creationId xmlns:a16="http://schemas.microsoft.com/office/drawing/2014/main" id="{38E76DE4-15F2-442B-A21D-7E4E54A015E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307830" y="57739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037" name="Freeform 5">
              <a:extLst>
                <a:ext uri="{FF2B5EF4-FFF2-40B4-BE49-F238E27FC236}">
                  <a16:creationId xmlns:a16="http://schemas.microsoft.com/office/drawing/2014/main" id="{1AE5C0EE-AE74-4F67-BE75-9859C73C4B0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85720" y="32557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pic>
        <p:nvPicPr>
          <p:cNvPr id="1026" name="Picture 2" descr="Image result for national research center logo">
            <a:extLst>
              <a:ext uri="{FF2B5EF4-FFF2-40B4-BE49-F238E27FC236}">
                <a16:creationId xmlns:a16="http://schemas.microsoft.com/office/drawing/2014/main" id="{7DD6AC7F-39C1-4228-B595-0EBE43FF27C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50538" y="2390296"/>
            <a:ext cx="3344638" cy="2122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242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E2727D02-167E-4F92-974A-B0B9A33BD624}"/>
              </a:ext>
            </a:extLst>
          </p:cNvPr>
          <p:cNvSpPr>
            <a:spLocks noGrp="1"/>
          </p:cNvSpPr>
          <p:nvPr>
            <p:ph type="title"/>
          </p:nvPr>
        </p:nvSpPr>
        <p:spPr>
          <a:xfrm>
            <a:off x="251670" y="1166932"/>
            <a:ext cx="4097693" cy="4279709"/>
          </a:xfrm>
        </p:spPr>
        <p:txBody>
          <a:bodyPr vert="horz" lIns="91440" tIns="45720" rIns="91440" bIns="45720" rtlCol="0" anchor="ctr">
            <a:normAutofit/>
          </a:bodyPr>
          <a:lstStyle/>
          <a:p>
            <a:r>
              <a:rPr lang="en-US" sz="4000" kern="1200" dirty="0">
                <a:solidFill>
                  <a:schemeClr val="bg1"/>
                </a:solidFill>
                <a:latin typeface="+mj-lt"/>
                <a:ea typeface="+mj-ea"/>
                <a:cs typeface="+mj-cs"/>
              </a:rPr>
              <a:t>Benchmark comparisons</a:t>
            </a:r>
            <a:r>
              <a:rPr lang="en-US" sz="4200" kern="1200" dirty="0">
                <a:solidFill>
                  <a:schemeClr val="bg1"/>
                </a:solidFill>
                <a:latin typeface="+mj-lt"/>
                <a:ea typeface="+mj-ea"/>
                <a:cs typeface="+mj-cs"/>
              </a:rPr>
              <a:t>	</a:t>
            </a:r>
            <a:br>
              <a:rPr lang="en-US" sz="4200" kern="1200" dirty="0">
                <a:solidFill>
                  <a:schemeClr val="bg1"/>
                </a:solidFill>
                <a:latin typeface="+mj-lt"/>
                <a:ea typeface="+mj-ea"/>
                <a:cs typeface="+mj-cs"/>
              </a:rPr>
            </a:br>
            <a:r>
              <a:rPr lang="en-US" sz="2200" kern="1200" dirty="0">
                <a:solidFill>
                  <a:schemeClr val="bg1"/>
                </a:solidFill>
                <a:latin typeface="+mj-lt"/>
                <a:ea typeface="+mj-ea"/>
                <a:cs typeface="+mj-cs"/>
              </a:rPr>
              <a:t>How well is Needham Government doing its job?</a:t>
            </a:r>
          </a:p>
        </p:txBody>
      </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1001366" y="6612206"/>
            <a:ext cx="1137854" cy="216934"/>
          </a:xfrm>
        </p:spPr>
        <p:txBody>
          <a:bodyPr vert="horz" lIns="91440" tIns="45720" rIns="91440" bIns="45720" rtlCol="0" anchor="ctr">
            <a:normAutofit fontScale="92500" lnSpcReduction="20000"/>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696618" y="6229564"/>
            <a:ext cx="370037" cy="342424"/>
          </a:xfrm>
          <a:prstGeom prst="ellipse">
            <a:avLst/>
          </a:prstGeom>
          <a:solidFill>
            <a:schemeClr val="tx1">
              <a:alpha val="80000"/>
            </a:schemeClr>
          </a:solidFill>
        </p:spPr>
        <p:txBody>
          <a:bodyPr vert="horz" lIns="91440" tIns="45720" rIns="91440" bIns="45720" rtlCol="0" anchor="ctr">
            <a:normAutofit fontScale="47500" lnSpcReduction="20000"/>
          </a:bodyPr>
          <a:lstStyle/>
          <a:p>
            <a:pPr algn="ctr">
              <a:spcAft>
                <a:spcPts val="600"/>
              </a:spcAft>
            </a:pPr>
            <a:fld id="{B5CEABB6-07DC-46E8-9B57-56EC44A396E5}" type="slidenum">
              <a:rPr lang="en-US" sz="1200">
                <a:solidFill>
                  <a:schemeClr val="bg1"/>
                </a:solidFill>
              </a:rPr>
              <a:pPr algn="ctr">
                <a:spcAft>
                  <a:spcPts val="600"/>
                </a:spcAft>
              </a:pPr>
              <a:t>10</a:t>
            </a:fld>
            <a:endParaRPr lang="en-US" sz="1200" dirty="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General Governance</a:t>
            </a:r>
          </a:p>
        </p:txBody>
      </p:sp>
      <p:sp>
        <p:nvSpPr>
          <p:cNvPr id="8" name="TextBox 7">
            <a:extLst>
              <a:ext uri="{FF2B5EF4-FFF2-40B4-BE49-F238E27FC236}">
                <a16:creationId xmlns:a16="http://schemas.microsoft.com/office/drawing/2014/main" id="{BBF9BD06-86DA-492E-93C6-F1532D71ADF0}"/>
              </a:ext>
            </a:extLst>
          </p:cNvPr>
          <p:cNvSpPr txBox="1"/>
          <p:nvPr/>
        </p:nvSpPr>
        <p:spPr>
          <a:xfrm>
            <a:off x="4955419" y="909126"/>
            <a:ext cx="7182010" cy="5486400"/>
          </a:xfrm>
          <a:prstGeom prst="rect">
            <a:avLst/>
          </a:prstGeom>
          <a:noFill/>
        </p:spPr>
        <p:txBody>
          <a:bodyPr wrap="square" rtlCol="0">
            <a:spAutoFit/>
          </a:bodyPr>
          <a:lstStyle/>
          <a:p>
            <a:endParaRPr lang="en-US" dirty="0"/>
          </a:p>
        </p:txBody>
      </p:sp>
      <p:graphicFrame>
        <p:nvGraphicFramePr>
          <p:cNvPr id="14" name="Table 9">
            <a:extLst>
              <a:ext uri="{FF2B5EF4-FFF2-40B4-BE49-F238E27FC236}">
                <a16:creationId xmlns:a16="http://schemas.microsoft.com/office/drawing/2014/main" id="{E2CDFC58-5208-451F-A63B-1805186C5C86}"/>
              </a:ext>
            </a:extLst>
          </p:cNvPr>
          <p:cNvGraphicFramePr>
            <a:graphicFrameLocks noGrp="1"/>
          </p:cNvGraphicFramePr>
          <p:nvPr>
            <p:extLst>
              <p:ext uri="{D42A27DB-BD31-4B8C-83A1-F6EECF244321}">
                <p14:modId xmlns:p14="http://schemas.microsoft.com/office/powerpoint/2010/main" val="1683780472"/>
              </p:ext>
            </p:extLst>
          </p:nvPr>
        </p:nvGraphicFramePr>
        <p:xfrm>
          <a:off x="4999838" y="1116083"/>
          <a:ext cx="6940492" cy="5188396"/>
        </p:xfrm>
        <a:graphic>
          <a:graphicData uri="http://schemas.openxmlformats.org/drawingml/2006/table">
            <a:tbl>
              <a:tblPr firstRow="1" bandRow="1">
                <a:tableStyleId>{5C22544A-7EE6-4342-B048-85BDC9FD1C3A}</a:tableStyleId>
              </a:tblPr>
              <a:tblGrid>
                <a:gridCol w="2651712">
                  <a:extLst>
                    <a:ext uri="{9D8B030D-6E8A-4147-A177-3AD203B41FA5}">
                      <a16:colId xmlns:a16="http://schemas.microsoft.com/office/drawing/2014/main" val="2834393245"/>
                    </a:ext>
                  </a:extLst>
                </a:gridCol>
                <a:gridCol w="1074326">
                  <a:extLst>
                    <a:ext uri="{9D8B030D-6E8A-4147-A177-3AD203B41FA5}">
                      <a16:colId xmlns:a16="http://schemas.microsoft.com/office/drawing/2014/main" val="1080874863"/>
                    </a:ext>
                  </a:extLst>
                </a:gridCol>
                <a:gridCol w="1234066">
                  <a:extLst>
                    <a:ext uri="{9D8B030D-6E8A-4147-A177-3AD203B41FA5}">
                      <a16:colId xmlns:a16="http://schemas.microsoft.com/office/drawing/2014/main" val="405491076"/>
                    </a:ext>
                  </a:extLst>
                </a:gridCol>
                <a:gridCol w="1980388">
                  <a:extLst>
                    <a:ext uri="{9D8B030D-6E8A-4147-A177-3AD203B41FA5}">
                      <a16:colId xmlns:a16="http://schemas.microsoft.com/office/drawing/2014/main" val="3984071394"/>
                    </a:ext>
                  </a:extLst>
                </a:gridCol>
              </a:tblGrid>
              <a:tr h="555016">
                <a:tc>
                  <a:txBody>
                    <a:bodyPr/>
                    <a:lstStyle/>
                    <a:p>
                      <a:pPr algn="ctr"/>
                      <a:r>
                        <a:rPr lang="en-US" sz="1600" dirty="0"/>
                        <a:t>General Governance</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1022398">
                <a:tc>
                  <a:txBody>
                    <a:bodyPr/>
                    <a:lstStyle/>
                    <a:p>
                      <a:r>
                        <a:rPr lang="en-US" sz="1600" b="0" i="0" kern="1200" dirty="0">
                          <a:solidFill>
                            <a:schemeClr val="dk1"/>
                          </a:solidFill>
                          <a:effectLst/>
                          <a:latin typeface="+mn-lt"/>
                          <a:ea typeface="+mn-ea"/>
                          <a:cs typeface="+mn-cs"/>
                        </a:rPr>
                        <a:t>The job Needham government does at welcoming resident involvement</a:t>
                      </a:r>
                      <a:endParaRPr lang="en-US" sz="1600" dirty="0"/>
                    </a:p>
                  </a:txBody>
                  <a:tcPr/>
                </a:tc>
                <a:tc>
                  <a:txBody>
                    <a:bodyPr/>
                    <a:lstStyle/>
                    <a:p>
                      <a:pPr algn="ctr"/>
                      <a:r>
                        <a:rPr lang="en-US" sz="1600" dirty="0"/>
                        <a:t>66%</a:t>
                      </a:r>
                    </a:p>
                  </a:txBody>
                  <a:tcPr/>
                </a:tc>
                <a:tc>
                  <a:txBody>
                    <a:bodyPr/>
                    <a:lstStyle/>
                    <a:p>
                      <a:pPr algn="ctr"/>
                      <a:r>
                        <a:rPr lang="en-US" sz="1600" dirty="0"/>
                        <a:t>37 of 350</a:t>
                      </a:r>
                    </a:p>
                  </a:txBody>
                  <a:tcPr/>
                </a:tc>
                <a:tc>
                  <a:txBody>
                    <a:bodyPr/>
                    <a:lstStyle/>
                    <a:p>
                      <a:pPr algn="ctr"/>
                      <a:r>
                        <a:rPr lang="en-US" sz="1600" dirty="0"/>
                        <a:t>89</a:t>
                      </a:r>
                    </a:p>
                  </a:txBody>
                  <a:tcPr/>
                </a:tc>
                <a:extLst>
                  <a:ext uri="{0D108BD9-81ED-4DB2-BD59-A6C34878D82A}">
                    <a16:rowId xmlns:a16="http://schemas.microsoft.com/office/drawing/2014/main" val="1300400205"/>
                  </a:ext>
                </a:extLst>
              </a:tr>
              <a:tr h="555016">
                <a:tc>
                  <a:txBody>
                    <a:bodyPr/>
                    <a:lstStyle/>
                    <a:p>
                      <a:r>
                        <a:rPr lang="en-US" sz="1600" b="0" i="0" kern="1200" dirty="0">
                          <a:solidFill>
                            <a:schemeClr val="dk1"/>
                          </a:solidFill>
                          <a:effectLst/>
                          <a:latin typeface="+mn-lt"/>
                          <a:ea typeface="+mn-ea"/>
                          <a:cs typeface="+mn-cs"/>
                        </a:rPr>
                        <a:t>Overall confidence in Needham government</a:t>
                      </a:r>
                      <a:endParaRPr lang="en-US" sz="1600" dirty="0"/>
                    </a:p>
                  </a:txBody>
                  <a:tcPr/>
                </a:tc>
                <a:tc>
                  <a:txBody>
                    <a:bodyPr/>
                    <a:lstStyle/>
                    <a:p>
                      <a:pPr algn="ctr"/>
                      <a:r>
                        <a:rPr lang="en-US" sz="1600" dirty="0"/>
                        <a:t>68%</a:t>
                      </a:r>
                    </a:p>
                  </a:txBody>
                  <a:tcPr/>
                </a:tc>
                <a:tc>
                  <a:txBody>
                    <a:bodyPr/>
                    <a:lstStyle/>
                    <a:p>
                      <a:pPr algn="ctr"/>
                      <a:r>
                        <a:rPr lang="en-US" sz="1600" dirty="0"/>
                        <a:t>26 of 311</a:t>
                      </a:r>
                    </a:p>
                  </a:txBody>
                  <a:tcPr/>
                </a:tc>
                <a:tc>
                  <a:txBody>
                    <a:bodyPr/>
                    <a:lstStyle/>
                    <a:p>
                      <a:pPr algn="ctr"/>
                      <a:r>
                        <a:rPr lang="en-US" sz="1600" dirty="0"/>
                        <a:t>91</a:t>
                      </a:r>
                    </a:p>
                  </a:txBody>
                  <a:tcPr/>
                </a:tc>
                <a:extLst>
                  <a:ext uri="{0D108BD9-81ED-4DB2-BD59-A6C34878D82A}">
                    <a16:rowId xmlns:a16="http://schemas.microsoft.com/office/drawing/2014/main" val="3505736672"/>
                  </a:ext>
                </a:extLst>
              </a:tr>
              <a:tr h="788707">
                <a:tc>
                  <a:txBody>
                    <a:bodyPr/>
                    <a:lstStyle/>
                    <a:p>
                      <a:r>
                        <a:rPr lang="en-US" sz="1600" b="0" i="0" kern="1200" dirty="0">
                          <a:solidFill>
                            <a:schemeClr val="dk1"/>
                          </a:solidFill>
                          <a:effectLst/>
                          <a:latin typeface="+mn-lt"/>
                          <a:ea typeface="+mn-ea"/>
                          <a:cs typeface="+mn-cs"/>
                        </a:rPr>
                        <a:t>Generally acting in the best interest of the community</a:t>
                      </a:r>
                      <a:endParaRPr lang="en-US" sz="1600" dirty="0"/>
                    </a:p>
                  </a:txBody>
                  <a:tcPr/>
                </a:tc>
                <a:tc>
                  <a:txBody>
                    <a:bodyPr/>
                    <a:lstStyle/>
                    <a:p>
                      <a:pPr algn="ctr"/>
                      <a:r>
                        <a:rPr lang="en-US" sz="1600" dirty="0"/>
                        <a:t>71%</a:t>
                      </a:r>
                    </a:p>
                  </a:txBody>
                  <a:tcPr/>
                </a:tc>
                <a:tc>
                  <a:txBody>
                    <a:bodyPr/>
                    <a:lstStyle/>
                    <a:p>
                      <a:pPr algn="ctr"/>
                      <a:r>
                        <a:rPr lang="en-US" sz="1600" dirty="0"/>
                        <a:t>25 of 314</a:t>
                      </a:r>
                    </a:p>
                  </a:txBody>
                  <a:tcPr/>
                </a:tc>
                <a:tc>
                  <a:txBody>
                    <a:bodyPr/>
                    <a:lstStyle/>
                    <a:p>
                      <a:pPr algn="ctr"/>
                      <a:r>
                        <a:rPr lang="en-US" sz="1600" dirty="0"/>
                        <a:t>92</a:t>
                      </a:r>
                    </a:p>
                  </a:txBody>
                  <a:tcPr/>
                </a:tc>
                <a:extLst>
                  <a:ext uri="{0D108BD9-81ED-4DB2-BD59-A6C34878D82A}">
                    <a16:rowId xmlns:a16="http://schemas.microsoft.com/office/drawing/2014/main" val="1378981389"/>
                  </a:ext>
                </a:extLst>
              </a:tr>
              <a:tr h="403036">
                <a:tc>
                  <a:txBody>
                    <a:bodyPr/>
                    <a:lstStyle/>
                    <a:p>
                      <a:r>
                        <a:rPr lang="en-US" sz="1600" b="0" i="0" kern="1200" dirty="0">
                          <a:solidFill>
                            <a:schemeClr val="dk1"/>
                          </a:solidFill>
                          <a:effectLst/>
                          <a:latin typeface="+mn-lt"/>
                          <a:ea typeface="+mn-ea"/>
                          <a:cs typeface="+mn-cs"/>
                        </a:rPr>
                        <a:t>Being honest*</a:t>
                      </a:r>
                      <a:endParaRPr lang="en-US" sz="1600" dirty="0"/>
                    </a:p>
                  </a:txBody>
                  <a:tcPr/>
                </a:tc>
                <a:tc>
                  <a:txBody>
                    <a:bodyPr/>
                    <a:lstStyle/>
                    <a:p>
                      <a:pPr algn="ctr"/>
                      <a:r>
                        <a:rPr lang="en-US" sz="1600" dirty="0"/>
                        <a:t>74%</a:t>
                      </a:r>
                    </a:p>
                  </a:txBody>
                  <a:tcPr/>
                </a:tc>
                <a:tc>
                  <a:txBody>
                    <a:bodyPr/>
                    <a:lstStyle/>
                    <a:p>
                      <a:pPr algn="ctr"/>
                      <a:r>
                        <a:rPr lang="en-US" sz="1600" dirty="0"/>
                        <a:t>26 of 304</a:t>
                      </a:r>
                    </a:p>
                  </a:txBody>
                  <a:tcPr/>
                </a:tc>
                <a:tc>
                  <a:txBody>
                    <a:bodyPr/>
                    <a:lstStyle/>
                    <a:p>
                      <a:pPr algn="ctr"/>
                      <a:r>
                        <a:rPr lang="en-US" sz="1600" dirty="0"/>
                        <a:t>91</a:t>
                      </a:r>
                    </a:p>
                  </a:txBody>
                  <a:tcPr/>
                </a:tc>
                <a:extLst>
                  <a:ext uri="{0D108BD9-81ED-4DB2-BD59-A6C34878D82A}">
                    <a16:rowId xmlns:a16="http://schemas.microsoft.com/office/drawing/2014/main" val="3411428644"/>
                  </a:ext>
                </a:extLst>
              </a:tr>
              <a:tr h="555016">
                <a:tc>
                  <a:txBody>
                    <a:bodyPr/>
                    <a:lstStyle/>
                    <a:p>
                      <a:r>
                        <a:rPr lang="en-US" sz="1600" b="0" i="0" kern="1200" dirty="0">
                          <a:solidFill>
                            <a:schemeClr val="dk1"/>
                          </a:solidFill>
                          <a:effectLst/>
                          <a:latin typeface="+mn-lt"/>
                          <a:ea typeface="+mn-ea"/>
                          <a:cs typeface="+mn-cs"/>
                        </a:rPr>
                        <a:t>Treating all residents fairly*</a:t>
                      </a:r>
                      <a:endParaRPr lang="en-US" sz="1600" dirty="0"/>
                    </a:p>
                  </a:txBody>
                  <a:tcPr/>
                </a:tc>
                <a:tc>
                  <a:txBody>
                    <a:bodyPr/>
                    <a:lstStyle/>
                    <a:p>
                      <a:pPr algn="ctr"/>
                      <a:r>
                        <a:rPr lang="en-US" sz="1600" dirty="0"/>
                        <a:t>76%</a:t>
                      </a:r>
                    </a:p>
                  </a:txBody>
                  <a:tcPr/>
                </a:tc>
                <a:tc>
                  <a:txBody>
                    <a:bodyPr/>
                    <a:lstStyle/>
                    <a:p>
                      <a:pPr algn="ctr"/>
                      <a:r>
                        <a:rPr lang="en-US" sz="1600" dirty="0"/>
                        <a:t>21 of 311</a:t>
                      </a:r>
                    </a:p>
                  </a:txBody>
                  <a:tcPr/>
                </a:tc>
                <a:tc>
                  <a:txBody>
                    <a:bodyPr/>
                    <a:lstStyle/>
                    <a:p>
                      <a:pPr algn="ctr"/>
                      <a:r>
                        <a:rPr lang="en-US" sz="1600" dirty="0"/>
                        <a:t>93</a:t>
                      </a:r>
                    </a:p>
                  </a:txBody>
                  <a:tcPr/>
                </a:tc>
                <a:extLst>
                  <a:ext uri="{0D108BD9-81ED-4DB2-BD59-A6C34878D82A}">
                    <a16:rowId xmlns:a16="http://schemas.microsoft.com/office/drawing/2014/main" val="3819114759"/>
                  </a:ext>
                </a:extLst>
              </a:tr>
              <a:tr h="555016">
                <a:tc>
                  <a:txBody>
                    <a:bodyPr/>
                    <a:lstStyle/>
                    <a:p>
                      <a:r>
                        <a:rPr lang="en-US" sz="1600" b="0" i="0" kern="1200" dirty="0">
                          <a:solidFill>
                            <a:schemeClr val="dk1"/>
                          </a:solidFill>
                          <a:effectLst/>
                          <a:latin typeface="+mn-lt"/>
                          <a:ea typeface="+mn-ea"/>
                          <a:cs typeface="+mn-cs"/>
                        </a:rPr>
                        <a:t>Treating residents with respect#</a:t>
                      </a:r>
                      <a:endParaRPr lang="en-US" sz="1600" dirty="0"/>
                    </a:p>
                  </a:txBody>
                  <a:tcPr/>
                </a:tc>
                <a:tc>
                  <a:txBody>
                    <a:bodyPr/>
                    <a:lstStyle/>
                    <a:p>
                      <a:pPr algn="ctr"/>
                      <a:r>
                        <a:rPr lang="en-US" sz="1600" dirty="0"/>
                        <a:t>83%</a:t>
                      </a:r>
                    </a:p>
                  </a:txBody>
                  <a:tcPr/>
                </a:tc>
                <a:tc>
                  <a:txBody>
                    <a:bodyPr/>
                    <a:lstStyle/>
                    <a:p>
                      <a:pPr algn="ctr"/>
                      <a:r>
                        <a:rPr lang="en-US" sz="1600" dirty="0"/>
                        <a:t>11 of 158</a:t>
                      </a:r>
                    </a:p>
                  </a:txBody>
                  <a:tcPr/>
                </a:tc>
                <a:tc>
                  <a:txBody>
                    <a:bodyPr/>
                    <a:lstStyle/>
                    <a:p>
                      <a:pPr algn="ctr"/>
                      <a:r>
                        <a:rPr lang="en-US" sz="1600" dirty="0"/>
                        <a:t>93</a:t>
                      </a:r>
                    </a:p>
                  </a:txBody>
                  <a:tcPr/>
                </a:tc>
                <a:extLst>
                  <a:ext uri="{0D108BD9-81ED-4DB2-BD59-A6C34878D82A}">
                    <a16:rowId xmlns:a16="http://schemas.microsoft.com/office/drawing/2014/main" val="4076550814"/>
                  </a:ext>
                </a:extLst>
              </a:tr>
              <a:tr h="555016">
                <a:tc>
                  <a:txBody>
                    <a:bodyPr/>
                    <a:lstStyle/>
                    <a:p>
                      <a:r>
                        <a:rPr lang="en-US" sz="1600" dirty="0"/>
                        <a:t>Overall customer service by Needham employees*</a:t>
                      </a:r>
                    </a:p>
                  </a:txBody>
                  <a:tcPr/>
                </a:tc>
                <a:tc>
                  <a:txBody>
                    <a:bodyPr/>
                    <a:lstStyle/>
                    <a:p>
                      <a:pPr algn="ctr"/>
                      <a:r>
                        <a:rPr lang="en-US" sz="1600" dirty="0"/>
                        <a:t>93%</a:t>
                      </a:r>
                    </a:p>
                  </a:txBody>
                  <a:tcPr/>
                </a:tc>
                <a:tc>
                  <a:txBody>
                    <a:bodyPr/>
                    <a:lstStyle/>
                    <a:p>
                      <a:pPr algn="ctr"/>
                      <a:r>
                        <a:rPr lang="en-US" sz="1600" dirty="0"/>
                        <a:t>23 of 400</a:t>
                      </a:r>
                    </a:p>
                  </a:txBody>
                  <a:tcPr/>
                </a:tc>
                <a:tc>
                  <a:txBody>
                    <a:bodyPr/>
                    <a:lstStyle/>
                    <a:p>
                      <a:pPr algn="ctr"/>
                      <a:r>
                        <a:rPr lang="en-US" sz="1600" dirty="0"/>
                        <a:t>94</a:t>
                      </a:r>
                    </a:p>
                  </a:txBody>
                  <a:tcPr/>
                </a:tc>
                <a:extLst>
                  <a:ext uri="{0D108BD9-81ED-4DB2-BD59-A6C34878D82A}">
                    <a16:rowId xmlns:a16="http://schemas.microsoft.com/office/drawing/2014/main" val="3336598955"/>
                  </a:ext>
                </a:extLst>
              </a:tr>
            </a:tbl>
          </a:graphicData>
        </a:graphic>
      </p:graphicFrame>
      <p:sp>
        <p:nvSpPr>
          <p:cNvPr id="3" name="TextBox 2">
            <a:extLst>
              <a:ext uri="{FF2B5EF4-FFF2-40B4-BE49-F238E27FC236}">
                <a16:creationId xmlns:a16="http://schemas.microsoft.com/office/drawing/2014/main" id="{E022BB11-9579-42DB-B7C6-745A42CB5ADC}"/>
              </a:ext>
            </a:extLst>
          </p:cNvPr>
          <p:cNvSpPr txBox="1"/>
          <p:nvPr/>
        </p:nvSpPr>
        <p:spPr>
          <a:xfrm>
            <a:off x="4999838" y="6321983"/>
            <a:ext cx="6669248" cy="461665"/>
          </a:xfrm>
          <a:prstGeom prst="rect">
            <a:avLst/>
          </a:prstGeom>
          <a:noFill/>
        </p:spPr>
        <p:txBody>
          <a:bodyPr wrap="square" rtlCol="0">
            <a:spAutoFit/>
          </a:bodyPr>
          <a:lstStyle/>
          <a:p>
            <a:pPr marL="171450" indent="-171450">
              <a:buFont typeface="Arial" panose="020B0604020202020204" pitchFamily="34" charset="0"/>
              <a:buChar char="•"/>
            </a:pPr>
            <a:r>
              <a:rPr lang="en-US" sz="1200" dirty="0"/>
              <a:t>Indicates improvement over 2018</a:t>
            </a:r>
          </a:p>
          <a:p>
            <a:pPr marL="171450" indent="-171450">
              <a:buFont typeface="Arial" panose="020B0604020202020204" pitchFamily="34" charset="0"/>
              <a:buChar char="•"/>
            </a:pPr>
            <a:r>
              <a:rPr lang="en-US" sz="1200" dirty="0"/>
              <a:t># Indicates new question this year</a:t>
            </a:r>
          </a:p>
        </p:txBody>
      </p:sp>
    </p:spTree>
    <p:extLst>
      <p:ext uri="{BB962C8B-B14F-4D97-AF65-F5344CB8AC3E}">
        <p14:creationId xmlns:p14="http://schemas.microsoft.com/office/powerpoint/2010/main" val="406468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570293" y="6189473"/>
            <a:ext cx="370037" cy="342424"/>
          </a:xfrm>
          <a:prstGeom prst="ellipse">
            <a:avLst/>
          </a:prstGeom>
          <a:solidFill>
            <a:schemeClr val="tx1">
              <a:alpha val="80000"/>
            </a:schemeClr>
          </a:solidFill>
        </p:spPr>
        <p:txBody>
          <a:bodyPr vert="horz" lIns="91440" tIns="45720" rIns="91440" bIns="45720" rtlCol="0" anchor="ctr">
            <a:normAutofit fontScale="47500" lnSpcReduction="20000"/>
          </a:bodyPr>
          <a:lstStyle/>
          <a:p>
            <a:pPr algn="ctr">
              <a:spcAft>
                <a:spcPts val="600"/>
              </a:spcAft>
            </a:pPr>
            <a:fld id="{B5CEABB6-07DC-46E8-9B57-56EC44A396E5}" type="slidenum">
              <a:rPr lang="en-US" sz="1200">
                <a:solidFill>
                  <a:schemeClr val="bg1"/>
                </a:solidFill>
              </a:rPr>
              <a:pPr algn="ctr">
                <a:spcAft>
                  <a:spcPts val="600"/>
                </a:spcAft>
              </a:pPr>
              <a:t>11</a:t>
            </a:fld>
            <a:endParaRPr lang="en-US" sz="1200" dirty="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Governance by Facet</a:t>
            </a:r>
          </a:p>
        </p:txBody>
      </p:sp>
      <p:sp>
        <p:nvSpPr>
          <p:cNvPr id="8" name="TextBox 7">
            <a:extLst>
              <a:ext uri="{FF2B5EF4-FFF2-40B4-BE49-F238E27FC236}">
                <a16:creationId xmlns:a16="http://schemas.microsoft.com/office/drawing/2014/main" id="{BBF9BD06-86DA-492E-93C6-F1532D71ADF0}"/>
              </a:ext>
            </a:extLst>
          </p:cNvPr>
          <p:cNvSpPr txBox="1"/>
          <p:nvPr/>
        </p:nvSpPr>
        <p:spPr>
          <a:xfrm>
            <a:off x="5028953" y="909126"/>
            <a:ext cx="7108475" cy="3038500"/>
          </a:xfrm>
          <a:prstGeom prst="rect">
            <a:avLst/>
          </a:prstGeom>
          <a:noFill/>
        </p:spPr>
        <p:txBody>
          <a:bodyPr wrap="square" rtlCol="0">
            <a:spAutoFit/>
          </a:bodyPr>
          <a:lstStyle/>
          <a:p>
            <a:endParaRPr lang="en-US" dirty="0"/>
          </a:p>
        </p:txBody>
      </p:sp>
      <p:graphicFrame>
        <p:nvGraphicFramePr>
          <p:cNvPr id="14" name="Table 9">
            <a:extLst>
              <a:ext uri="{FF2B5EF4-FFF2-40B4-BE49-F238E27FC236}">
                <a16:creationId xmlns:a16="http://schemas.microsoft.com/office/drawing/2014/main" id="{E2CDFC58-5208-451F-A63B-1805186C5C86}"/>
              </a:ext>
            </a:extLst>
          </p:cNvPr>
          <p:cNvGraphicFramePr>
            <a:graphicFrameLocks noGrp="1"/>
          </p:cNvGraphicFramePr>
          <p:nvPr>
            <p:extLst>
              <p:ext uri="{D42A27DB-BD31-4B8C-83A1-F6EECF244321}">
                <p14:modId xmlns:p14="http://schemas.microsoft.com/office/powerpoint/2010/main" val="3121440089"/>
              </p:ext>
            </p:extLst>
          </p:nvPr>
        </p:nvGraphicFramePr>
        <p:xfrm>
          <a:off x="5028954" y="1323806"/>
          <a:ext cx="6828637" cy="3134995"/>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Safety</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Police services</a:t>
                      </a:r>
                    </a:p>
                  </a:txBody>
                  <a:tcPr/>
                </a:tc>
                <a:tc>
                  <a:txBody>
                    <a:bodyPr/>
                    <a:lstStyle/>
                    <a:p>
                      <a:pPr algn="ctr"/>
                      <a:r>
                        <a:rPr lang="en-US" sz="1600" dirty="0"/>
                        <a:t>93%</a:t>
                      </a:r>
                    </a:p>
                  </a:txBody>
                  <a:tcPr/>
                </a:tc>
                <a:tc>
                  <a:txBody>
                    <a:bodyPr/>
                    <a:lstStyle/>
                    <a:p>
                      <a:pPr algn="ctr"/>
                      <a:r>
                        <a:rPr lang="en-US" sz="1600" dirty="0"/>
                        <a:t>43 of 436</a:t>
                      </a:r>
                    </a:p>
                  </a:txBody>
                  <a:tcPr/>
                </a:tc>
                <a:tc>
                  <a:txBody>
                    <a:bodyPr/>
                    <a:lstStyle/>
                    <a:p>
                      <a:pPr algn="ctr"/>
                      <a:r>
                        <a:rPr lang="en-US" sz="1600" dirty="0"/>
                        <a:t>90</a:t>
                      </a:r>
                    </a:p>
                  </a:txBody>
                  <a:tcPr/>
                </a:tc>
                <a:extLst>
                  <a:ext uri="{0D108BD9-81ED-4DB2-BD59-A6C34878D82A}">
                    <a16:rowId xmlns:a16="http://schemas.microsoft.com/office/drawing/2014/main" val="1300400205"/>
                  </a:ext>
                </a:extLst>
              </a:tr>
              <a:tr h="511175">
                <a:tc>
                  <a:txBody>
                    <a:bodyPr/>
                    <a:lstStyle/>
                    <a:p>
                      <a:r>
                        <a:rPr lang="en-US" sz="1600" dirty="0"/>
                        <a:t>Crime prevention</a:t>
                      </a:r>
                    </a:p>
                  </a:txBody>
                  <a:tcPr/>
                </a:tc>
                <a:tc>
                  <a:txBody>
                    <a:bodyPr/>
                    <a:lstStyle/>
                    <a:p>
                      <a:pPr algn="ctr"/>
                      <a:r>
                        <a:rPr lang="en-US" sz="1600" dirty="0"/>
                        <a:t>94%</a:t>
                      </a:r>
                    </a:p>
                  </a:txBody>
                  <a:tcPr/>
                </a:tc>
                <a:tc>
                  <a:txBody>
                    <a:bodyPr/>
                    <a:lstStyle/>
                    <a:p>
                      <a:pPr algn="ctr"/>
                      <a:r>
                        <a:rPr lang="en-US" sz="1600" dirty="0"/>
                        <a:t>5 of 384</a:t>
                      </a:r>
                    </a:p>
                  </a:txBody>
                  <a:tcPr/>
                </a:tc>
                <a:tc>
                  <a:txBody>
                    <a:bodyPr/>
                    <a:lstStyle/>
                    <a:p>
                      <a:pPr algn="ctr"/>
                      <a:r>
                        <a:rPr lang="en-US" sz="1600" dirty="0"/>
                        <a:t>98</a:t>
                      </a:r>
                    </a:p>
                  </a:txBody>
                  <a:tcPr/>
                </a:tc>
                <a:extLst>
                  <a:ext uri="{0D108BD9-81ED-4DB2-BD59-A6C34878D82A}">
                    <a16:rowId xmlns:a16="http://schemas.microsoft.com/office/drawing/2014/main" val="1378981389"/>
                  </a:ext>
                </a:extLst>
              </a:tr>
              <a:tr h="511175">
                <a:tc>
                  <a:txBody>
                    <a:bodyPr/>
                    <a:lstStyle/>
                    <a:p>
                      <a:r>
                        <a:rPr lang="en-US" sz="1600" dirty="0"/>
                        <a:t>Animal control</a:t>
                      </a:r>
                    </a:p>
                  </a:txBody>
                  <a:tcPr/>
                </a:tc>
                <a:tc>
                  <a:txBody>
                    <a:bodyPr/>
                    <a:lstStyle/>
                    <a:p>
                      <a:pPr algn="ctr"/>
                      <a:r>
                        <a:rPr lang="en-US" sz="1600" dirty="0"/>
                        <a:t>81%</a:t>
                      </a:r>
                    </a:p>
                  </a:txBody>
                  <a:tcPr/>
                </a:tc>
                <a:tc>
                  <a:txBody>
                    <a:bodyPr/>
                    <a:lstStyle/>
                    <a:p>
                      <a:pPr algn="ctr"/>
                      <a:r>
                        <a:rPr lang="en-US" sz="1600" dirty="0"/>
                        <a:t>34 of 348</a:t>
                      </a:r>
                    </a:p>
                  </a:txBody>
                  <a:tcPr/>
                </a:tc>
                <a:tc>
                  <a:txBody>
                    <a:bodyPr/>
                    <a:lstStyle/>
                    <a:p>
                      <a:pPr algn="ctr"/>
                      <a:r>
                        <a:rPr lang="en-US" sz="1600" dirty="0"/>
                        <a:t>90</a:t>
                      </a:r>
                    </a:p>
                  </a:txBody>
                  <a:tcPr/>
                </a:tc>
                <a:extLst>
                  <a:ext uri="{0D108BD9-81ED-4DB2-BD59-A6C34878D82A}">
                    <a16:rowId xmlns:a16="http://schemas.microsoft.com/office/drawing/2014/main" val="3411428644"/>
                  </a:ext>
                </a:extLst>
              </a:tr>
              <a:tr h="511175">
                <a:tc>
                  <a:txBody>
                    <a:bodyPr/>
                    <a:lstStyle/>
                    <a:p>
                      <a:r>
                        <a:rPr lang="en-US" sz="1600" dirty="0"/>
                        <a:t>Emergency preparedness</a:t>
                      </a:r>
                    </a:p>
                  </a:txBody>
                  <a:tcPr/>
                </a:tc>
                <a:tc>
                  <a:txBody>
                    <a:bodyPr/>
                    <a:lstStyle/>
                    <a:p>
                      <a:pPr algn="ctr"/>
                      <a:r>
                        <a:rPr lang="en-US" sz="1600" dirty="0"/>
                        <a:t>81%</a:t>
                      </a:r>
                    </a:p>
                  </a:txBody>
                  <a:tcPr/>
                </a:tc>
                <a:tc>
                  <a:txBody>
                    <a:bodyPr/>
                    <a:lstStyle/>
                    <a:p>
                      <a:pPr algn="ctr"/>
                      <a:r>
                        <a:rPr lang="en-US" sz="1600" dirty="0"/>
                        <a:t>25 of 317</a:t>
                      </a:r>
                    </a:p>
                  </a:txBody>
                  <a:tcPr/>
                </a:tc>
                <a:tc>
                  <a:txBody>
                    <a:bodyPr/>
                    <a:lstStyle/>
                    <a:p>
                      <a:pPr algn="ctr"/>
                      <a:r>
                        <a:rPr lang="en-US" sz="1600" dirty="0"/>
                        <a:t>92</a:t>
                      </a:r>
                    </a:p>
                  </a:txBody>
                  <a:tcPr/>
                </a:tc>
                <a:extLst>
                  <a:ext uri="{0D108BD9-81ED-4DB2-BD59-A6C34878D82A}">
                    <a16:rowId xmlns:a16="http://schemas.microsoft.com/office/drawing/2014/main" val="3819114759"/>
                  </a:ext>
                </a:extLst>
              </a:tr>
              <a:tr h="511175">
                <a:tc>
                  <a:txBody>
                    <a:bodyPr/>
                    <a:lstStyle/>
                    <a:p>
                      <a:r>
                        <a:rPr lang="en-US" sz="1600" dirty="0"/>
                        <a:t>Code enforcement#</a:t>
                      </a:r>
                    </a:p>
                  </a:txBody>
                  <a:tcPr/>
                </a:tc>
                <a:tc>
                  <a:txBody>
                    <a:bodyPr/>
                    <a:lstStyle/>
                    <a:p>
                      <a:pPr algn="ctr"/>
                      <a:r>
                        <a:rPr lang="en-US" sz="1600" dirty="0"/>
                        <a:t>62%</a:t>
                      </a:r>
                    </a:p>
                  </a:txBody>
                  <a:tcPr/>
                </a:tc>
                <a:tc>
                  <a:txBody>
                    <a:bodyPr/>
                    <a:lstStyle/>
                    <a:p>
                      <a:pPr algn="ctr"/>
                      <a:r>
                        <a:rPr lang="en-US" sz="1600" dirty="0"/>
                        <a:t>65 of 386</a:t>
                      </a:r>
                    </a:p>
                  </a:txBody>
                  <a:tcPr/>
                </a:tc>
                <a:tc>
                  <a:txBody>
                    <a:bodyPr/>
                    <a:lstStyle/>
                    <a:p>
                      <a:pPr algn="ctr"/>
                      <a:r>
                        <a:rPr lang="en-US" sz="1600" dirty="0"/>
                        <a:t>83</a:t>
                      </a:r>
                    </a:p>
                  </a:txBody>
                  <a:tcPr/>
                </a:tc>
                <a:extLst>
                  <a:ext uri="{0D108BD9-81ED-4DB2-BD59-A6C34878D82A}">
                    <a16:rowId xmlns:a16="http://schemas.microsoft.com/office/drawing/2014/main" val="3131021468"/>
                  </a:ext>
                </a:extLst>
              </a:tr>
            </a:tbl>
          </a:graphicData>
        </a:graphic>
      </p:graphicFrame>
      <p:sp>
        <p:nvSpPr>
          <p:cNvPr id="3" name="TextBox 2">
            <a:extLst>
              <a:ext uri="{FF2B5EF4-FFF2-40B4-BE49-F238E27FC236}">
                <a16:creationId xmlns:a16="http://schemas.microsoft.com/office/drawing/2014/main" id="{E022BB11-9579-42DB-B7C6-745A42CB5ADC}"/>
              </a:ext>
            </a:extLst>
          </p:cNvPr>
          <p:cNvSpPr txBox="1"/>
          <p:nvPr/>
        </p:nvSpPr>
        <p:spPr>
          <a:xfrm>
            <a:off x="5108650" y="6122015"/>
            <a:ext cx="6669248" cy="461665"/>
          </a:xfrm>
          <a:prstGeom prst="rect">
            <a:avLst/>
          </a:prstGeom>
          <a:noFill/>
        </p:spPr>
        <p:txBody>
          <a:bodyPr wrap="square" rtlCol="0">
            <a:spAutoFit/>
          </a:bodyPr>
          <a:lstStyle/>
          <a:p>
            <a:pPr marL="171450" indent="-171450">
              <a:buFont typeface="Arial" panose="020B0604020202020204" pitchFamily="34" charset="0"/>
              <a:buChar char="•"/>
            </a:pPr>
            <a:r>
              <a:rPr lang="en-US" sz="1200" dirty="0"/>
              <a:t>Indicates improvement over 2018</a:t>
            </a:r>
          </a:p>
          <a:p>
            <a:pPr marL="171450" indent="-171450">
              <a:buFont typeface="Arial" panose="020B0604020202020204" pitchFamily="34" charset="0"/>
              <a:buChar char="•"/>
            </a:pPr>
            <a:r>
              <a:rPr lang="en-US" sz="1200" dirty="0"/>
              <a:t># Indicates new question this year</a:t>
            </a:r>
          </a:p>
        </p:txBody>
      </p:sp>
      <p:graphicFrame>
        <p:nvGraphicFramePr>
          <p:cNvPr id="19" name="Table 9">
            <a:extLst>
              <a:ext uri="{FF2B5EF4-FFF2-40B4-BE49-F238E27FC236}">
                <a16:creationId xmlns:a16="http://schemas.microsoft.com/office/drawing/2014/main" id="{70E7A519-9474-450E-9DAB-594EAC18FE18}"/>
              </a:ext>
            </a:extLst>
          </p:cNvPr>
          <p:cNvGraphicFramePr>
            <a:graphicFrameLocks noGrp="1"/>
          </p:cNvGraphicFramePr>
          <p:nvPr>
            <p:extLst>
              <p:ext uri="{D42A27DB-BD31-4B8C-83A1-F6EECF244321}">
                <p14:modId xmlns:p14="http://schemas.microsoft.com/office/powerpoint/2010/main" val="2666274713"/>
              </p:ext>
            </p:extLst>
          </p:nvPr>
        </p:nvGraphicFramePr>
        <p:xfrm>
          <a:off x="5028953" y="4649302"/>
          <a:ext cx="6828637" cy="1090295"/>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Mobility</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Snow removal*</a:t>
                      </a:r>
                    </a:p>
                  </a:txBody>
                  <a:tcPr/>
                </a:tc>
                <a:tc>
                  <a:txBody>
                    <a:bodyPr/>
                    <a:lstStyle/>
                    <a:p>
                      <a:pPr algn="ctr"/>
                      <a:r>
                        <a:rPr lang="en-US" sz="1600" dirty="0"/>
                        <a:t>82%</a:t>
                      </a:r>
                    </a:p>
                  </a:txBody>
                  <a:tcPr/>
                </a:tc>
                <a:tc>
                  <a:txBody>
                    <a:bodyPr/>
                    <a:lstStyle/>
                    <a:p>
                      <a:pPr algn="ctr"/>
                      <a:r>
                        <a:rPr lang="en-US" sz="1600" dirty="0"/>
                        <a:t>28 of 286</a:t>
                      </a:r>
                    </a:p>
                  </a:txBody>
                  <a:tcPr/>
                </a:tc>
                <a:tc>
                  <a:txBody>
                    <a:bodyPr/>
                    <a:lstStyle/>
                    <a:p>
                      <a:pPr algn="ctr"/>
                      <a:r>
                        <a:rPr lang="en-US" sz="1600" dirty="0"/>
                        <a:t>90</a:t>
                      </a:r>
                    </a:p>
                  </a:txBody>
                  <a:tcPr/>
                </a:tc>
                <a:extLst>
                  <a:ext uri="{0D108BD9-81ED-4DB2-BD59-A6C34878D82A}">
                    <a16:rowId xmlns:a16="http://schemas.microsoft.com/office/drawing/2014/main" val="1300400205"/>
                  </a:ext>
                </a:extLst>
              </a:tr>
            </a:tbl>
          </a:graphicData>
        </a:graphic>
      </p:graphicFrame>
      <p:sp>
        <p:nvSpPr>
          <p:cNvPr id="21" name="Title 1">
            <a:extLst>
              <a:ext uri="{FF2B5EF4-FFF2-40B4-BE49-F238E27FC236}">
                <a16:creationId xmlns:a16="http://schemas.microsoft.com/office/drawing/2014/main" id="{D254233A-44EC-456F-88F9-D420AB0FC60D}"/>
              </a:ext>
            </a:extLst>
          </p:cNvPr>
          <p:cNvSpPr txBox="1">
            <a:spLocks/>
          </p:cNvSpPr>
          <p:nvPr/>
        </p:nvSpPr>
        <p:spPr>
          <a:xfrm>
            <a:off x="313242" y="1418760"/>
            <a:ext cx="4097693" cy="427970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US" sz="4000" dirty="0">
                <a:solidFill>
                  <a:schemeClr val="bg1"/>
                </a:solidFill>
              </a:rPr>
              <a:t>Benchmark comparisons</a:t>
            </a:r>
            <a:r>
              <a:rPr lang="en-US" sz="4200" dirty="0">
                <a:solidFill>
                  <a:schemeClr val="bg1"/>
                </a:solidFill>
              </a:rPr>
              <a:t>	</a:t>
            </a:r>
            <a:br>
              <a:rPr lang="en-US" sz="4200" dirty="0">
                <a:solidFill>
                  <a:schemeClr val="bg1"/>
                </a:solidFill>
              </a:rPr>
            </a:br>
            <a:r>
              <a:rPr lang="en-US" sz="2200" dirty="0">
                <a:solidFill>
                  <a:schemeClr val="bg1"/>
                </a:solidFill>
              </a:rPr>
              <a:t>How well is Needham Government doing its job?</a:t>
            </a:r>
          </a:p>
        </p:txBody>
      </p:sp>
    </p:spTree>
    <p:extLst>
      <p:ext uri="{BB962C8B-B14F-4D97-AF65-F5344CB8AC3E}">
        <p14:creationId xmlns:p14="http://schemas.microsoft.com/office/powerpoint/2010/main" val="1366615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570293" y="6189473"/>
            <a:ext cx="370037" cy="342424"/>
          </a:xfrm>
          <a:prstGeom prst="ellipse">
            <a:avLst/>
          </a:prstGeom>
          <a:solidFill>
            <a:schemeClr val="tx1">
              <a:alpha val="80000"/>
            </a:schemeClr>
          </a:solidFill>
        </p:spPr>
        <p:txBody>
          <a:bodyPr vert="horz" lIns="91440" tIns="45720" rIns="91440" bIns="45720" rtlCol="0" anchor="ctr">
            <a:normAutofit fontScale="47500" lnSpcReduction="20000"/>
          </a:bodyPr>
          <a:lstStyle/>
          <a:p>
            <a:pPr algn="ctr">
              <a:spcAft>
                <a:spcPts val="600"/>
              </a:spcAft>
            </a:pPr>
            <a:fld id="{B5CEABB6-07DC-46E8-9B57-56EC44A396E5}" type="slidenum">
              <a:rPr lang="en-US" sz="1200">
                <a:solidFill>
                  <a:schemeClr val="bg1"/>
                </a:solidFill>
              </a:rPr>
              <a:pPr algn="ctr">
                <a:spcAft>
                  <a:spcPts val="600"/>
                </a:spcAft>
              </a:pPr>
              <a:t>12</a:t>
            </a:fld>
            <a:endParaRPr lang="en-US" sz="1200" dirty="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Governance by Facet</a:t>
            </a:r>
          </a:p>
        </p:txBody>
      </p:sp>
      <p:sp>
        <p:nvSpPr>
          <p:cNvPr id="8" name="TextBox 7">
            <a:extLst>
              <a:ext uri="{FF2B5EF4-FFF2-40B4-BE49-F238E27FC236}">
                <a16:creationId xmlns:a16="http://schemas.microsoft.com/office/drawing/2014/main" id="{BBF9BD06-86DA-492E-93C6-F1532D71ADF0}"/>
              </a:ext>
            </a:extLst>
          </p:cNvPr>
          <p:cNvSpPr txBox="1"/>
          <p:nvPr/>
        </p:nvSpPr>
        <p:spPr>
          <a:xfrm>
            <a:off x="5028953" y="909126"/>
            <a:ext cx="7108475" cy="3038500"/>
          </a:xfrm>
          <a:prstGeom prst="rect">
            <a:avLst/>
          </a:prstGeom>
          <a:noFill/>
        </p:spPr>
        <p:txBody>
          <a:bodyPr wrap="square" rtlCol="0">
            <a:spAutoFit/>
          </a:bodyPr>
          <a:lstStyle/>
          <a:p>
            <a:endParaRPr lang="en-US" dirty="0"/>
          </a:p>
        </p:txBody>
      </p:sp>
      <p:graphicFrame>
        <p:nvGraphicFramePr>
          <p:cNvPr id="14" name="Table 9">
            <a:extLst>
              <a:ext uri="{FF2B5EF4-FFF2-40B4-BE49-F238E27FC236}">
                <a16:creationId xmlns:a16="http://schemas.microsoft.com/office/drawing/2014/main" id="{E2CDFC58-5208-451F-A63B-1805186C5C86}"/>
              </a:ext>
            </a:extLst>
          </p:cNvPr>
          <p:cNvGraphicFramePr>
            <a:graphicFrameLocks noGrp="1"/>
          </p:cNvGraphicFramePr>
          <p:nvPr>
            <p:extLst>
              <p:ext uri="{D42A27DB-BD31-4B8C-83A1-F6EECF244321}">
                <p14:modId xmlns:p14="http://schemas.microsoft.com/office/powerpoint/2010/main" val="2048715978"/>
              </p:ext>
            </p:extLst>
          </p:nvPr>
        </p:nvGraphicFramePr>
        <p:xfrm>
          <a:off x="5028954" y="1323806"/>
          <a:ext cx="6828637" cy="1090295"/>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Natural Environment</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Drinking water*</a:t>
                      </a:r>
                    </a:p>
                  </a:txBody>
                  <a:tcPr/>
                </a:tc>
                <a:tc>
                  <a:txBody>
                    <a:bodyPr/>
                    <a:lstStyle/>
                    <a:p>
                      <a:pPr algn="ctr"/>
                      <a:r>
                        <a:rPr lang="en-US" sz="1600" dirty="0"/>
                        <a:t>86%</a:t>
                      </a:r>
                    </a:p>
                  </a:txBody>
                  <a:tcPr/>
                </a:tc>
                <a:tc>
                  <a:txBody>
                    <a:bodyPr/>
                    <a:lstStyle/>
                    <a:p>
                      <a:pPr algn="ctr"/>
                      <a:r>
                        <a:rPr lang="en-US" sz="1600" dirty="0"/>
                        <a:t>34 of 329</a:t>
                      </a:r>
                    </a:p>
                  </a:txBody>
                  <a:tcPr/>
                </a:tc>
                <a:tc>
                  <a:txBody>
                    <a:bodyPr/>
                    <a:lstStyle/>
                    <a:p>
                      <a:pPr algn="ctr"/>
                      <a:r>
                        <a:rPr lang="en-US" sz="1600" dirty="0"/>
                        <a:t>89</a:t>
                      </a:r>
                    </a:p>
                  </a:txBody>
                  <a:tcPr/>
                </a:tc>
                <a:extLst>
                  <a:ext uri="{0D108BD9-81ED-4DB2-BD59-A6C34878D82A}">
                    <a16:rowId xmlns:a16="http://schemas.microsoft.com/office/drawing/2014/main" val="1300400205"/>
                  </a:ext>
                </a:extLst>
              </a:tr>
            </a:tbl>
          </a:graphicData>
        </a:graphic>
      </p:graphicFrame>
      <p:sp>
        <p:nvSpPr>
          <p:cNvPr id="3" name="TextBox 2">
            <a:extLst>
              <a:ext uri="{FF2B5EF4-FFF2-40B4-BE49-F238E27FC236}">
                <a16:creationId xmlns:a16="http://schemas.microsoft.com/office/drawing/2014/main" id="{E022BB11-9579-42DB-B7C6-745A42CB5ADC}"/>
              </a:ext>
            </a:extLst>
          </p:cNvPr>
          <p:cNvSpPr txBox="1"/>
          <p:nvPr/>
        </p:nvSpPr>
        <p:spPr>
          <a:xfrm>
            <a:off x="5108650" y="6122015"/>
            <a:ext cx="6669248" cy="461665"/>
          </a:xfrm>
          <a:prstGeom prst="rect">
            <a:avLst/>
          </a:prstGeom>
          <a:noFill/>
        </p:spPr>
        <p:txBody>
          <a:bodyPr wrap="square" rtlCol="0">
            <a:spAutoFit/>
          </a:bodyPr>
          <a:lstStyle/>
          <a:p>
            <a:pPr marL="171450" indent="-171450">
              <a:buFont typeface="Arial" panose="020B0604020202020204" pitchFamily="34" charset="0"/>
              <a:buChar char="•"/>
            </a:pPr>
            <a:r>
              <a:rPr lang="en-US" sz="1200" dirty="0"/>
              <a:t>Indicates improvement over 2018</a:t>
            </a:r>
          </a:p>
          <a:p>
            <a:pPr marL="171450" indent="-171450">
              <a:buFont typeface="Arial" panose="020B0604020202020204" pitchFamily="34" charset="0"/>
              <a:buChar char="•"/>
            </a:pPr>
            <a:r>
              <a:rPr lang="en-US" sz="1200" dirty="0"/>
              <a:t># Indicates new question this year</a:t>
            </a:r>
          </a:p>
        </p:txBody>
      </p:sp>
      <p:graphicFrame>
        <p:nvGraphicFramePr>
          <p:cNvPr id="19" name="Table 9">
            <a:extLst>
              <a:ext uri="{FF2B5EF4-FFF2-40B4-BE49-F238E27FC236}">
                <a16:creationId xmlns:a16="http://schemas.microsoft.com/office/drawing/2014/main" id="{70E7A519-9474-450E-9DAB-594EAC18FE18}"/>
              </a:ext>
            </a:extLst>
          </p:cNvPr>
          <p:cNvGraphicFramePr>
            <a:graphicFrameLocks noGrp="1"/>
          </p:cNvGraphicFramePr>
          <p:nvPr>
            <p:extLst>
              <p:ext uri="{D42A27DB-BD31-4B8C-83A1-F6EECF244321}">
                <p14:modId xmlns:p14="http://schemas.microsoft.com/office/powerpoint/2010/main" val="2580587372"/>
              </p:ext>
            </p:extLst>
          </p:nvPr>
        </p:nvGraphicFramePr>
        <p:xfrm>
          <a:off x="4999839" y="2652637"/>
          <a:ext cx="6828637" cy="218059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834393245"/>
                    </a:ext>
                  </a:extLst>
                </a:gridCol>
                <a:gridCol w="1090568">
                  <a:extLst>
                    <a:ext uri="{9D8B030D-6E8A-4147-A177-3AD203B41FA5}">
                      <a16:colId xmlns:a16="http://schemas.microsoft.com/office/drawing/2014/main" val="1080874863"/>
                    </a:ext>
                  </a:extLst>
                </a:gridCol>
                <a:gridCol w="1182848">
                  <a:extLst>
                    <a:ext uri="{9D8B030D-6E8A-4147-A177-3AD203B41FA5}">
                      <a16:colId xmlns:a16="http://schemas.microsoft.com/office/drawing/2014/main" val="405491076"/>
                    </a:ext>
                  </a:extLst>
                </a:gridCol>
                <a:gridCol w="1812021">
                  <a:extLst>
                    <a:ext uri="{9D8B030D-6E8A-4147-A177-3AD203B41FA5}">
                      <a16:colId xmlns:a16="http://schemas.microsoft.com/office/drawing/2014/main" val="3984071394"/>
                    </a:ext>
                  </a:extLst>
                </a:gridCol>
              </a:tblGrid>
              <a:tr h="511175">
                <a:tc>
                  <a:txBody>
                    <a:bodyPr/>
                    <a:lstStyle/>
                    <a:p>
                      <a:pPr algn="ctr"/>
                      <a:r>
                        <a:rPr lang="en-US" sz="1600" dirty="0"/>
                        <a:t>Built Environment</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Affordable high-speed internet#</a:t>
                      </a:r>
                    </a:p>
                  </a:txBody>
                  <a:tcPr/>
                </a:tc>
                <a:tc>
                  <a:txBody>
                    <a:bodyPr/>
                    <a:lstStyle/>
                    <a:p>
                      <a:pPr algn="ctr"/>
                      <a:r>
                        <a:rPr lang="en-US" sz="1600" dirty="0"/>
                        <a:t>77%</a:t>
                      </a:r>
                    </a:p>
                  </a:txBody>
                  <a:tcPr/>
                </a:tc>
                <a:tc>
                  <a:txBody>
                    <a:bodyPr/>
                    <a:lstStyle/>
                    <a:p>
                      <a:pPr algn="ctr"/>
                      <a:r>
                        <a:rPr lang="en-US" sz="1600" dirty="0"/>
                        <a:t>3 of 152</a:t>
                      </a:r>
                    </a:p>
                  </a:txBody>
                  <a:tcPr/>
                </a:tc>
                <a:tc>
                  <a:txBody>
                    <a:bodyPr/>
                    <a:lstStyle/>
                    <a:p>
                      <a:pPr algn="ctr"/>
                      <a:r>
                        <a:rPr lang="en-US" sz="1600" dirty="0"/>
                        <a:t>98</a:t>
                      </a:r>
                    </a:p>
                  </a:txBody>
                  <a:tcPr/>
                </a:tc>
                <a:extLst>
                  <a:ext uri="{0D108BD9-81ED-4DB2-BD59-A6C34878D82A}">
                    <a16:rowId xmlns:a16="http://schemas.microsoft.com/office/drawing/2014/main" val="1300400205"/>
                  </a:ext>
                </a:extLst>
              </a:tr>
              <a:tr h="511175">
                <a:tc>
                  <a:txBody>
                    <a:bodyPr/>
                    <a:lstStyle/>
                    <a:p>
                      <a:r>
                        <a:rPr lang="en-US" sz="1600" dirty="0"/>
                        <a:t>Storm water management*</a:t>
                      </a:r>
                    </a:p>
                  </a:txBody>
                  <a:tcPr/>
                </a:tc>
                <a:tc>
                  <a:txBody>
                    <a:bodyPr/>
                    <a:lstStyle/>
                    <a:p>
                      <a:pPr algn="ctr"/>
                      <a:r>
                        <a:rPr lang="en-US" sz="1600" dirty="0"/>
                        <a:t>87%</a:t>
                      </a:r>
                    </a:p>
                  </a:txBody>
                  <a:tcPr/>
                </a:tc>
                <a:tc>
                  <a:txBody>
                    <a:bodyPr/>
                    <a:lstStyle/>
                    <a:p>
                      <a:pPr algn="ctr"/>
                      <a:r>
                        <a:rPr lang="en-US" sz="1600" dirty="0"/>
                        <a:t>22 of 353</a:t>
                      </a:r>
                    </a:p>
                  </a:txBody>
                  <a:tcPr/>
                </a:tc>
                <a:tc>
                  <a:txBody>
                    <a:bodyPr/>
                    <a:lstStyle/>
                    <a:p>
                      <a:pPr algn="ctr"/>
                      <a:r>
                        <a:rPr lang="en-US" sz="1600" dirty="0"/>
                        <a:t>94</a:t>
                      </a:r>
                    </a:p>
                  </a:txBody>
                  <a:tcPr/>
                </a:tc>
                <a:extLst>
                  <a:ext uri="{0D108BD9-81ED-4DB2-BD59-A6C34878D82A}">
                    <a16:rowId xmlns:a16="http://schemas.microsoft.com/office/drawing/2014/main" val="876560681"/>
                  </a:ext>
                </a:extLst>
              </a:tr>
              <a:tr h="511175">
                <a:tc>
                  <a:txBody>
                    <a:bodyPr/>
                    <a:lstStyle/>
                    <a:p>
                      <a:r>
                        <a:rPr lang="en-US" sz="1600" dirty="0"/>
                        <a:t>Sewer services</a:t>
                      </a:r>
                    </a:p>
                  </a:txBody>
                  <a:tcPr/>
                </a:tc>
                <a:tc>
                  <a:txBody>
                    <a:bodyPr/>
                    <a:lstStyle/>
                    <a:p>
                      <a:pPr algn="ctr"/>
                      <a:r>
                        <a:rPr lang="en-US" sz="1600" dirty="0"/>
                        <a:t>91%</a:t>
                      </a:r>
                    </a:p>
                  </a:txBody>
                  <a:tcPr/>
                </a:tc>
                <a:tc>
                  <a:txBody>
                    <a:bodyPr/>
                    <a:lstStyle/>
                    <a:p>
                      <a:pPr algn="ctr"/>
                      <a:r>
                        <a:rPr lang="en-US" sz="1600" dirty="0"/>
                        <a:t>11 of 331</a:t>
                      </a:r>
                    </a:p>
                  </a:txBody>
                  <a:tcPr/>
                </a:tc>
                <a:tc>
                  <a:txBody>
                    <a:bodyPr/>
                    <a:lstStyle/>
                    <a:p>
                      <a:pPr algn="ctr"/>
                      <a:r>
                        <a:rPr lang="en-US" sz="1600" dirty="0"/>
                        <a:t>96</a:t>
                      </a:r>
                    </a:p>
                  </a:txBody>
                  <a:tcPr/>
                </a:tc>
                <a:extLst>
                  <a:ext uri="{0D108BD9-81ED-4DB2-BD59-A6C34878D82A}">
                    <a16:rowId xmlns:a16="http://schemas.microsoft.com/office/drawing/2014/main" val="4220377000"/>
                  </a:ext>
                </a:extLst>
              </a:tr>
            </a:tbl>
          </a:graphicData>
        </a:graphic>
      </p:graphicFrame>
      <p:sp>
        <p:nvSpPr>
          <p:cNvPr id="20" name="Title 1">
            <a:extLst>
              <a:ext uri="{FF2B5EF4-FFF2-40B4-BE49-F238E27FC236}">
                <a16:creationId xmlns:a16="http://schemas.microsoft.com/office/drawing/2014/main" id="{6DB04B69-553B-4ED8-A7D2-F30AC88B2D2C}"/>
              </a:ext>
            </a:extLst>
          </p:cNvPr>
          <p:cNvSpPr txBox="1">
            <a:spLocks/>
          </p:cNvSpPr>
          <p:nvPr/>
        </p:nvSpPr>
        <p:spPr>
          <a:xfrm>
            <a:off x="251670" y="1166932"/>
            <a:ext cx="4097693" cy="427970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US" sz="4000">
                <a:solidFill>
                  <a:schemeClr val="bg1"/>
                </a:solidFill>
              </a:rPr>
              <a:t>Benchmark comparisons</a:t>
            </a:r>
            <a:r>
              <a:rPr lang="en-US" sz="4200">
                <a:solidFill>
                  <a:schemeClr val="bg1"/>
                </a:solidFill>
              </a:rPr>
              <a:t>	</a:t>
            </a:r>
            <a:br>
              <a:rPr lang="en-US" sz="4200">
                <a:solidFill>
                  <a:schemeClr val="bg1"/>
                </a:solidFill>
              </a:rPr>
            </a:br>
            <a:r>
              <a:rPr lang="en-US" sz="2200">
                <a:solidFill>
                  <a:schemeClr val="bg1"/>
                </a:solidFill>
              </a:rPr>
              <a:t>How well is Needham Government doing its job?</a:t>
            </a:r>
            <a:endParaRPr lang="en-US" sz="2200" dirty="0">
              <a:solidFill>
                <a:schemeClr val="bg1"/>
              </a:solidFill>
            </a:endParaRPr>
          </a:p>
        </p:txBody>
      </p:sp>
    </p:spTree>
    <p:extLst>
      <p:ext uri="{BB962C8B-B14F-4D97-AF65-F5344CB8AC3E}">
        <p14:creationId xmlns:p14="http://schemas.microsoft.com/office/powerpoint/2010/main" val="1327221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570293" y="6189473"/>
            <a:ext cx="370037" cy="342424"/>
          </a:xfrm>
          <a:prstGeom prst="ellipse">
            <a:avLst/>
          </a:prstGeom>
          <a:solidFill>
            <a:schemeClr val="tx1">
              <a:alpha val="80000"/>
            </a:schemeClr>
          </a:solidFill>
        </p:spPr>
        <p:txBody>
          <a:bodyPr vert="horz" lIns="91440" tIns="45720" rIns="91440" bIns="45720" rtlCol="0" anchor="ctr">
            <a:normAutofit fontScale="47500" lnSpcReduction="20000"/>
          </a:bodyPr>
          <a:lstStyle/>
          <a:p>
            <a:pPr algn="ctr">
              <a:spcAft>
                <a:spcPts val="600"/>
              </a:spcAft>
            </a:pPr>
            <a:fld id="{B5CEABB6-07DC-46E8-9B57-56EC44A396E5}" type="slidenum">
              <a:rPr lang="en-US" sz="1200">
                <a:solidFill>
                  <a:schemeClr val="bg1"/>
                </a:solidFill>
              </a:rPr>
              <a:pPr algn="ctr">
                <a:spcAft>
                  <a:spcPts val="600"/>
                </a:spcAft>
              </a:pPr>
              <a:t>13</a:t>
            </a:fld>
            <a:endParaRPr lang="en-US" sz="1200" dirty="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Governance by Facet</a:t>
            </a:r>
          </a:p>
        </p:txBody>
      </p:sp>
      <p:sp>
        <p:nvSpPr>
          <p:cNvPr id="8" name="TextBox 7">
            <a:extLst>
              <a:ext uri="{FF2B5EF4-FFF2-40B4-BE49-F238E27FC236}">
                <a16:creationId xmlns:a16="http://schemas.microsoft.com/office/drawing/2014/main" id="{BBF9BD06-86DA-492E-93C6-F1532D71ADF0}"/>
              </a:ext>
            </a:extLst>
          </p:cNvPr>
          <p:cNvSpPr txBox="1"/>
          <p:nvPr/>
        </p:nvSpPr>
        <p:spPr>
          <a:xfrm>
            <a:off x="5028953" y="909126"/>
            <a:ext cx="7108475" cy="3038500"/>
          </a:xfrm>
          <a:prstGeom prst="rect">
            <a:avLst/>
          </a:prstGeom>
          <a:noFill/>
        </p:spPr>
        <p:txBody>
          <a:bodyPr wrap="square" rtlCol="0">
            <a:spAutoFit/>
          </a:bodyPr>
          <a:lstStyle/>
          <a:p>
            <a:endParaRPr lang="en-US" dirty="0"/>
          </a:p>
        </p:txBody>
      </p:sp>
      <p:graphicFrame>
        <p:nvGraphicFramePr>
          <p:cNvPr id="14" name="Table 9">
            <a:extLst>
              <a:ext uri="{FF2B5EF4-FFF2-40B4-BE49-F238E27FC236}">
                <a16:creationId xmlns:a16="http://schemas.microsoft.com/office/drawing/2014/main" id="{E2CDFC58-5208-451F-A63B-1805186C5C86}"/>
              </a:ext>
            </a:extLst>
          </p:cNvPr>
          <p:cNvGraphicFramePr>
            <a:graphicFrameLocks noGrp="1"/>
          </p:cNvGraphicFramePr>
          <p:nvPr>
            <p:extLst>
              <p:ext uri="{D42A27DB-BD31-4B8C-83A1-F6EECF244321}">
                <p14:modId xmlns:p14="http://schemas.microsoft.com/office/powerpoint/2010/main" val="3541449846"/>
              </p:ext>
            </p:extLst>
          </p:nvPr>
        </p:nvGraphicFramePr>
        <p:xfrm>
          <a:off x="5028954" y="1323806"/>
          <a:ext cx="6828637" cy="1090295"/>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Health &amp; Wellness</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Health services</a:t>
                      </a:r>
                    </a:p>
                  </a:txBody>
                  <a:tcPr/>
                </a:tc>
                <a:tc>
                  <a:txBody>
                    <a:bodyPr/>
                    <a:lstStyle/>
                    <a:p>
                      <a:pPr algn="ctr"/>
                      <a:r>
                        <a:rPr lang="en-US" sz="1600" dirty="0"/>
                        <a:t>90%</a:t>
                      </a:r>
                    </a:p>
                  </a:txBody>
                  <a:tcPr/>
                </a:tc>
                <a:tc>
                  <a:txBody>
                    <a:bodyPr/>
                    <a:lstStyle/>
                    <a:p>
                      <a:pPr algn="ctr"/>
                      <a:r>
                        <a:rPr lang="en-US" sz="1600" dirty="0"/>
                        <a:t>6 of 278</a:t>
                      </a:r>
                    </a:p>
                  </a:txBody>
                  <a:tcPr/>
                </a:tc>
                <a:tc>
                  <a:txBody>
                    <a:bodyPr/>
                    <a:lstStyle/>
                    <a:p>
                      <a:pPr algn="ctr"/>
                      <a:r>
                        <a:rPr lang="en-US" sz="1600" dirty="0"/>
                        <a:t>98</a:t>
                      </a:r>
                    </a:p>
                  </a:txBody>
                  <a:tcPr/>
                </a:tc>
                <a:extLst>
                  <a:ext uri="{0D108BD9-81ED-4DB2-BD59-A6C34878D82A}">
                    <a16:rowId xmlns:a16="http://schemas.microsoft.com/office/drawing/2014/main" val="1300400205"/>
                  </a:ext>
                </a:extLst>
              </a:tr>
            </a:tbl>
          </a:graphicData>
        </a:graphic>
      </p:graphicFrame>
      <p:sp>
        <p:nvSpPr>
          <p:cNvPr id="3" name="TextBox 2">
            <a:extLst>
              <a:ext uri="{FF2B5EF4-FFF2-40B4-BE49-F238E27FC236}">
                <a16:creationId xmlns:a16="http://schemas.microsoft.com/office/drawing/2014/main" id="{E022BB11-9579-42DB-B7C6-745A42CB5ADC}"/>
              </a:ext>
            </a:extLst>
          </p:cNvPr>
          <p:cNvSpPr txBox="1"/>
          <p:nvPr/>
        </p:nvSpPr>
        <p:spPr>
          <a:xfrm>
            <a:off x="5108650" y="6122015"/>
            <a:ext cx="6669248" cy="461665"/>
          </a:xfrm>
          <a:prstGeom prst="rect">
            <a:avLst/>
          </a:prstGeom>
          <a:noFill/>
        </p:spPr>
        <p:txBody>
          <a:bodyPr wrap="square" rtlCol="0">
            <a:spAutoFit/>
          </a:bodyPr>
          <a:lstStyle/>
          <a:p>
            <a:pPr marL="171450" indent="-171450">
              <a:buFont typeface="Arial" panose="020B0604020202020204" pitchFamily="34" charset="0"/>
              <a:buChar char="•"/>
            </a:pPr>
            <a:r>
              <a:rPr lang="en-US" sz="1200" dirty="0"/>
              <a:t>Indicates improvement over 2018</a:t>
            </a:r>
          </a:p>
          <a:p>
            <a:pPr marL="171450" indent="-171450">
              <a:buFont typeface="Arial" panose="020B0604020202020204" pitchFamily="34" charset="0"/>
              <a:buChar char="•"/>
            </a:pPr>
            <a:r>
              <a:rPr lang="en-US" sz="1200" dirty="0"/>
              <a:t># Indicates new question this year</a:t>
            </a:r>
          </a:p>
        </p:txBody>
      </p:sp>
      <p:graphicFrame>
        <p:nvGraphicFramePr>
          <p:cNvPr id="19" name="Table 9">
            <a:extLst>
              <a:ext uri="{FF2B5EF4-FFF2-40B4-BE49-F238E27FC236}">
                <a16:creationId xmlns:a16="http://schemas.microsoft.com/office/drawing/2014/main" id="{70E7A519-9474-450E-9DAB-594EAC18FE18}"/>
              </a:ext>
            </a:extLst>
          </p:cNvPr>
          <p:cNvGraphicFramePr>
            <a:graphicFrameLocks noGrp="1"/>
          </p:cNvGraphicFramePr>
          <p:nvPr>
            <p:extLst>
              <p:ext uri="{D42A27DB-BD31-4B8C-83A1-F6EECF244321}">
                <p14:modId xmlns:p14="http://schemas.microsoft.com/office/powerpoint/2010/main" val="226466246"/>
              </p:ext>
            </p:extLst>
          </p:nvPr>
        </p:nvGraphicFramePr>
        <p:xfrm>
          <a:off x="4999839" y="2652637"/>
          <a:ext cx="6828637" cy="1090295"/>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834393245"/>
                    </a:ext>
                  </a:extLst>
                </a:gridCol>
                <a:gridCol w="1090568">
                  <a:extLst>
                    <a:ext uri="{9D8B030D-6E8A-4147-A177-3AD203B41FA5}">
                      <a16:colId xmlns:a16="http://schemas.microsoft.com/office/drawing/2014/main" val="1080874863"/>
                    </a:ext>
                  </a:extLst>
                </a:gridCol>
                <a:gridCol w="1182848">
                  <a:extLst>
                    <a:ext uri="{9D8B030D-6E8A-4147-A177-3AD203B41FA5}">
                      <a16:colId xmlns:a16="http://schemas.microsoft.com/office/drawing/2014/main" val="405491076"/>
                    </a:ext>
                  </a:extLst>
                </a:gridCol>
                <a:gridCol w="1812021">
                  <a:extLst>
                    <a:ext uri="{9D8B030D-6E8A-4147-A177-3AD203B41FA5}">
                      <a16:colId xmlns:a16="http://schemas.microsoft.com/office/drawing/2014/main" val="3984071394"/>
                    </a:ext>
                  </a:extLst>
                </a:gridCol>
              </a:tblGrid>
              <a:tr h="511175">
                <a:tc>
                  <a:txBody>
                    <a:bodyPr/>
                    <a:lstStyle/>
                    <a:p>
                      <a:pPr algn="ctr"/>
                      <a:r>
                        <a:rPr lang="en-US" sz="1600" dirty="0"/>
                        <a:t>Education and Enrichment</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Public library services</a:t>
                      </a:r>
                    </a:p>
                  </a:txBody>
                  <a:tcPr/>
                </a:tc>
                <a:tc>
                  <a:txBody>
                    <a:bodyPr/>
                    <a:lstStyle/>
                    <a:p>
                      <a:pPr algn="ctr"/>
                      <a:r>
                        <a:rPr lang="en-US" sz="1600" dirty="0"/>
                        <a:t>96%</a:t>
                      </a:r>
                    </a:p>
                  </a:txBody>
                  <a:tcPr/>
                </a:tc>
                <a:tc>
                  <a:txBody>
                    <a:bodyPr/>
                    <a:lstStyle/>
                    <a:p>
                      <a:pPr algn="ctr"/>
                      <a:r>
                        <a:rPr lang="en-US" sz="1600" dirty="0"/>
                        <a:t>21 of 353</a:t>
                      </a:r>
                    </a:p>
                  </a:txBody>
                  <a:tcPr/>
                </a:tc>
                <a:tc>
                  <a:txBody>
                    <a:bodyPr/>
                    <a:lstStyle/>
                    <a:p>
                      <a:pPr algn="ctr"/>
                      <a:r>
                        <a:rPr lang="en-US" sz="1600" dirty="0"/>
                        <a:t>94</a:t>
                      </a:r>
                    </a:p>
                  </a:txBody>
                  <a:tcPr/>
                </a:tc>
                <a:extLst>
                  <a:ext uri="{0D108BD9-81ED-4DB2-BD59-A6C34878D82A}">
                    <a16:rowId xmlns:a16="http://schemas.microsoft.com/office/drawing/2014/main" val="1300400205"/>
                  </a:ext>
                </a:extLst>
              </a:tr>
            </a:tbl>
          </a:graphicData>
        </a:graphic>
      </p:graphicFrame>
      <p:sp>
        <p:nvSpPr>
          <p:cNvPr id="18" name="Title 1">
            <a:extLst>
              <a:ext uri="{FF2B5EF4-FFF2-40B4-BE49-F238E27FC236}">
                <a16:creationId xmlns:a16="http://schemas.microsoft.com/office/drawing/2014/main" id="{93120B40-4F82-489E-927B-20763D535203}"/>
              </a:ext>
            </a:extLst>
          </p:cNvPr>
          <p:cNvSpPr txBox="1">
            <a:spLocks/>
          </p:cNvSpPr>
          <p:nvPr/>
        </p:nvSpPr>
        <p:spPr>
          <a:xfrm>
            <a:off x="251670" y="1166932"/>
            <a:ext cx="4097693" cy="427970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US" sz="4000">
                <a:solidFill>
                  <a:schemeClr val="bg1"/>
                </a:solidFill>
              </a:rPr>
              <a:t>Benchmark comparisons</a:t>
            </a:r>
            <a:r>
              <a:rPr lang="en-US" sz="4200">
                <a:solidFill>
                  <a:schemeClr val="bg1"/>
                </a:solidFill>
              </a:rPr>
              <a:t>	</a:t>
            </a:r>
            <a:br>
              <a:rPr lang="en-US" sz="4200">
                <a:solidFill>
                  <a:schemeClr val="bg1"/>
                </a:solidFill>
              </a:rPr>
            </a:br>
            <a:r>
              <a:rPr lang="en-US" sz="2200">
                <a:solidFill>
                  <a:schemeClr val="bg1"/>
                </a:solidFill>
              </a:rPr>
              <a:t>How well is Needham Government doing its job?</a:t>
            </a:r>
            <a:endParaRPr lang="en-US" sz="2200" dirty="0">
              <a:solidFill>
                <a:schemeClr val="bg1"/>
              </a:solidFill>
            </a:endParaRPr>
          </a:p>
        </p:txBody>
      </p:sp>
    </p:spTree>
    <p:extLst>
      <p:ext uri="{BB962C8B-B14F-4D97-AF65-F5344CB8AC3E}">
        <p14:creationId xmlns:p14="http://schemas.microsoft.com/office/powerpoint/2010/main" val="2023423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570293" y="6189473"/>
            <a:ext cx="370037" cy="342424"/>
          </a:xfrm>
          <a:prstGeom prst="ellipse">
            <a:avLst/>
          </a:prstGeom>
          <a:solidFill>
            <a:schemeClr val="tx1">
              <a:alpha val="80000"/>
            </a:schemeClr>
          </a:solidFill>
        </p:spPr>
        <p:txBody>
          <a:bodyPr vert="horz" lIns="91440" tIns="45720" rIns="91440" bIns="45720" rtlCol="0" anchor="ctr">
            <a:normAutofit fontScale="47500" lnSpcReduction="20000"/>
          </a:bodyPr>
          <a:lstStyle/>
          <a:p>
            <a:pPr algn="ctr">
              <a:spcAft>
                <a:spcPts val="600"/>
              </a:spcAft>
            </a:pPr>
            <a:fld id="{B5CEABB6-07DC-46E8-9B57-56EC44A396E5}" type="slidenum">
              <a:rPr lang="en-US" sz="1200">
                <a:solidFill>
                  <a:schemeClr val="bg1"/>
                </a:solidFill>
              </a:rPr>
              <a:pPr algn="ctr">
                <a:spcAft>
                  <a:spcPts val="600"/>
                </a:spcAft>
              </a:pPr>
              <a:t>14</a:t>
            </a:fld>
            <a:endParaRPr lang="en-US" sz="1200" dirty="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Community Engagement by Facet</a:t>
            </a:r>
          </a:p>
        </p:txBody>
      </p:sp>
      <p:sp>
        <p:nvSpPr>
          <p:cNvPr id="8" name="TextBox 7">
            <a:extLst>
              <a:ext uri="{FF2B5EF4-FFF2-40B4-BE49-F238E27FC236}">
                <a16:creationId xmlns:a16="http://schemas.microsoft.com/office/drawing/2014/main" id="{BBF9BD06-86DA-492E-93C6-F1532D71ADF0}"/>
              </a:ext>
            </a:extLst>
          </p:cNvPr>
          <p:cNvSpPr txBox="1"/>
          <p:nvPr/>
        </p:nvSpPr>
        <p:spPr>
          <a:xfrm>
            <a:off x="5028953" y="909126"/>
            <a:ext cx="7108475" cy="3038500"/>
          </a:xfrm>
          <a:prstGeom prst="rect">
            <a:avLst/>
          </a:prstGeom>
          <a:noFill/>
        </p:spPr>
        <p:txBody>
          <a:bodyPr wrap="square" rtlCol="0">
            <a:spAutoFit/>
          </a:bodyPr>
          <a:lstStyle/>
          <a:p>
            <a:endParaRPr lang="en-US" dirty="0"/>
          </a:p>
        </p:txBody>
      </p:sp>
      <p:graphicFrame>
        <p:nvGraphicFramePr>
          <p:cNvPr id="14" name="Table 9">
            <a:extLst>
              <a:ext uri="{FF2B5EF4-FFF2-40B4-BE49-F238E27FC236}">
                <a16:creationId xmlns:a16="http://schemas.microsoft.com/office/drawing/2014/main" id="{E2CDFC58-5208-451F-A63B-1805186C5C86}"/>
              </a:ext>
            </a:extLst>
          </p:cNvPr>
          <p:cNvGraphicFramePr>
            <a:graphicFrameLocks noGrp="1"/>
          </p:cNvGraphicFramePr>
          <p:nvPr>
            <p:extLst>
              <p:ext uri="{D42A27DB-BD31-4B8C-83A1-F6EECF244321}">
                <p14:modId xmlns:p14="http://schemas.microsoft.com/office/powerpoint/2010/main" val="2959283686"/>
              </p:ext>
            </p:extLst>
          </p:nvPr>
        </p:nvGraphicFramePr>
        <p:xfrm>
          <a:off x="5028954" y="1323806"/>
          <a:ext cx="6828637" cy="2895600"/>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General Engagement</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Sense of civic/community pride#</a:t>
                      </a:r>
                    </a:p>
                  </a:txBody>
                  <a:tcPr/>
                </a:tc>
                <a:tc>
                  <a:txBody>
                    <a:bodyPr/>
                    <a:lstStyle/>
                    <a:p>
                      <a:pPr algn="ctr"/>
                      <a:r>
                        <a:rPr lang="en-US" sz="1600" dirty="0"/>
                        <a:t>82%</a:t>
                      </a:r>
                    </a:p>
                  </a:txBody>
                  <a:tcPr/>
                </a:tc>
                <a:tc>
                  <a:txBody>
                    <a:bodyPr/>
                    <a:lstStyle/>
                    <a:p>
                      <a:pPr algn="ctr"/>
                      <a:r>
                        <a:rPr lang="en-US" sz="1600" dirty="0"/>
                        <a:t>11 of 155</a:t>
                      </a:r>
                    </a:p>
                  </a:txBody>
                  <a:tcPr/>
                </a:tc>
                <a:tc>
                  <a:txBody>
                    <a:bodyPr/>
                    <a:lstStyle/>
                    <a:p>
                      <a:pPr algn="ctr"/>
                      <a:r>
                        <a:rPr lang="en-US" sz="1600" dirty="0"/>
                        <a:t>98</a:t>
                      </a:r>
                    </a:p>
                  </a:txBody>
                  <a:tcPr/>
                </a:tc>
                <a:extLst>
                  <a:ext uri="{0D108BD9-81ED-4DB2-BD59-A6C34878D82A}">
                    <a16:rowId xmlns:a16="http://schemas.microsoft.com/office/drawing/2014/main" val="1300400205"/>
                  </a:ext>
                </a:extLst>
              </a:tr>
              <a:tr h="511175">
                <a:tc>
                  <a:txBody>
                    <a:bodyPr/>
                    <a:lstStyle/>
                    <a:p>
                      <a:r>
                        <a:rPr lang="en-US" sz="1600" dirty="0"/>
                        <a:t>Neighborliness of residents*</a:t>
                      </a:r>
                    </a:p>
                  </a:txBody>
                  <a:tcPr/>
                </a:tc>
                <a:tc>
                  <a:txBody>
                    <a:bodyPr/>
                    <a:lstStyle/>
                    <a:p>
                      <a:pPr algn="ctr"/>
                      <a:r>
                        <a:rPr lang="en-US" sz="1600" dirty="0"/>
                        <a:t>78%</a:t>
                      </a:r>
                    </a:p>
                  </a:txBody>
                  <a:tcPr/>
                </a:tc>
                <a:tc>
                  <a:txBody>
                    <a:bodyPr/>
                    <a:lstStyle/>
                    <a:p>
                      <a:pPr algn="ctr"/>
                      <a:r>
                        <a:rPr lang="en-US" sz="1600" dirty="0"/>
                        <a:t>20 of 299</a:t>
                      </a:r>
                    </a:p>
                  </a:txBody>
                  <a:tcPr/>
                </a:tc>
                <a:tc>
                  <a:txBody>
                    <a:bodyPr/>
                    <a:lstStyle/>
                    <a:p>
                      <a:pPr algn="ctr"/>
                      <a:r>
                        <a:rPr lang="en-US" sz="1600" dirty="0"/>
                        <a:t>93</a:t>
                      </a:r>
                    </a:p>
                  </a:txBody>
                  <a:tcPr/>
                </a:tc>
                <a:extLst>
                  <a:ext uri="{0D108BD9-81ED-4DB2-BD59-A6C34878D82A}">
                    <a16:rowId xmlns:a16="http://schemas.microsoft.com/office/drawing/2014/main" val="2416382435"/>
                  </a:ext>
                </a:extLst>
              </a:tr>
              <a:tr h="511175">
                <a:tc>
                  <a:txBody>
                    <a:bodyPr/>
                    <a:lstStyle/>
                    <a:p>
                      <a:r>
                        <a:rPr lang="en-US" sz="1600" dirty="0"/>
                        <a:t>Contacted the Town for help or information*</a:t>
                      </a:r>
                    </a:p>
                  </a:txBody>
                  <a:tcPr/>
                </a:tc>
                <a:tc>
                  <a:txBody>
                    <a:bodyPr/>
                    <a:lstStyle/>
                    <a:p>
                      <a:pPr algn="ctr"/>
                      <a:r>
                        <a:rPr lang="en-US" sz="1600" dirty="0"/>
                        <a:t>59%</a:t>
                      </a:r>
                    </a:p>
                  </a:txBody>
                  <a:tcPr/>
                </a:tc>
                <a:tc>
                  <a:txBody>
                    <a:bodyPr/>
                    <a:lstStyle/>
                    <a:p>
                      <a:pPr algn="ctr"/>
                      <a:r>
                        <a:rPr lang="en-US" sz="1600" dirty="0"/>
                        <a:t>29 of 360</a:t>
                      </a:r>
                    </a:p>
                  </a:txBody>
                  <a:tcPr/>
                </a:tc>
                <a:tc>
                  <a:txBody>
                    <a:bodyPr/>
                    <a:lstStyle/>
                    <a:p>
                      <a:pPr algn="ctr"/>
                      <a:r>
                        <a:rPr lang="en-US" sz="1600" dirty="0"/>
                        <a:t>92</a:t>
                      </a:r>
                    </a:p>
                  </a:txBody>
                  <a:tcPr/>
                </a:tc>
                <a:extLst>
                  <a:ext uri="{0D108BD9-81ED-4DB2-BD59-A6C34878D82A}">
                    <a16:rowId xmlns:a16="http://schemas.microsoft.com/office/drawing/2014/main" val="2155039602"/>
                  </a:ext>
                </a:extLst>
              </a:tr>
              <a:tr h="511175">
                <a:tc>
                  <a:txBody>
                    <a:bodyPr/>
                    <a:lstStyle/>
                    <a:p>
                      <a:r>
                        <a:rPr lang="en-US" sz="1600" dirty="0"/>
                        <a:t>Watched a local public meeting*</a:t>
                      </a:r>
                    </a:p>
                  </a:txBody>
                  <a:tcPr/>
                </a:tc>
                <a:tc>
                  <a:txBody>
                    <a:bodyPr/>
                    <a:lstStyle/>
                    <a:p>
                      <a:pPr algn="ctr"/>
                      <a:r>
                        <a:rPr lang="en-US" sz="1600" dirty="0"/>
                        <a:t>35%</a:t>
                      </a:r>
                    </a:p>
                  </a:txBody>
                  <a:tcPr/>
                </a:tc>
                <a:tc>
                  <a:txBody>
                    <a:bodyPr/>
                    <a:lstStyle/>
                    <a:p>
                      <a:pPr algn="ctr"/>
                      <a:r>
                        <a:rPr lang="en-US" sz="1600" dirty="0"/>
                        <a:t>45 of 279</a:t>
                      </a:r>
                    </a:p>
                  </a:txBody>
                  <a:tcPr/>
                </a:tc>
                <a:tc>
                  <a:txBody>
                    <a:bodyPr/>
                    <a:lstStyle/>
                    <a:p>
                      <a:pPr algn="ctr"/>
                      <a:r>
                        <a:rPr lang="en-US" sz="1600" dirty="0"/>
                        <a:t>84</a:t>
                      </a:r>
                    </a:p>
                  </a:txBody>
                  <a:tcPr/>
                </a:tc>
                <a:extLst>
                  <a:ext uri="{0D108BD9-81ED-4DB2-BD59-A6C34878D82A}">
                    <a16:rowId xmlns:a16="http://schemas.microsoft.com/office/drawing/2014/main" val="1956094609"/>
                  </a:ext>
                </a:extLst>
              </a:tr>
            </a:tbl>
          </a:graphicData>
        </a:graphic>
      </p:graphicFrame>
      <p:sp>
        <p:nvSpPr>
          <p:cNvPr id="3" name="TextBox 2">
            <a:extLst>
              <a:ext uri="{FF2B5EF4-FFF2-40B4-BE49-F238E27FC236}">
                <a16:creationId xmlns:a16="http://schemas.microsoft.com/office/drawing/2014/main" id="{E022BB11-9579-42DB-B7C6-745A42CB5ADC}"/>
              </a:ext>
            </a:extLst>
          </p:cNvPr>
          <p:cNvSpPr txBox="1"/>
          <p:nvPr/>
        </p:nvSpPr>
        <p:spPr>
          <a:xfrm>
            <a:off x="5108650" y="6122015"/>
            <a:ext cx="6669248" cy="461665"/>
          </a:xfrm>
          <a:prstGeom prst="rect">
            <a:avLst/>
          </a:prstGeom>
          <a:noFill/>
        </p:spPr>
        <p:txBody>
          <a:bodyPr wrap="square" rtlCol="0">
            <a:spAutoFit/>
          </a:bodyPr>
          <a:lstStyle/>
          <a:p>
            <a:pPr marL="171450" indent="-171450">
              <a:buFont typeface="Arial" panose="020B0604020202020204" pitchFamily="34" charset="0"/>
              <a:buChar char="•"/>
            </a:pPr>
            <a:r>
              <a:rPr lang="en-US" sz="1200" dirty="0"/>
              <a:t>Indicates improvement over 2018</a:t>
            </a:r>
          </a:p>
          <a:p>
            <a:pPr marL="171450" indent="-171450">
              <a:buFont typeface="Arial" panose="020B0604020202020204" pitchFamily="34" charset="0"/>
              <a:buChar char="•"/>
            </a:pPr>
            <a:r>
              <a:rPr lang="en-US" sz="1200" dirty="0"/>
              <a:t># Indicates new question this year</a:t>
            </a:r>
          </a:p>
        </p:txBody>
      </p:sp>
      <p:sp>
        <p:nvSpPr>
          <p:cNvPr id="18" name="Title 1">
            <a:extLst>
              <a:ext uri="{FF2B5EF4-FFF2-40B4-BE49-F238E27FC236}">
                <a16:creationId xmlns:a16="http://schemas.microsoft.com/office/drawing/2014/main" id="{9B6552C4-F0EA-422F-B8D2-2B19E2411201}"/>
              </a:ext>
            </a:extLst>
          </p:cNvPr>
          <p:cNvSpPr txBox="1">
            <a:spLocks/>
          </p:cNvSpPr>
          <p:nvPr/>
        </p:nvSpPr>
        <p:spPr>
          <a:xfrm>
            <a:off x="251670" y="1166932"/>
            <a:ext cx="4097693" cy="427970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US" sz="4000" dirty="0">
                <a:solidFill>
                  <a:schemeClr val="bg1"/>
                </a:solidFill>
              </a:rPr>
              <a:t>Benchmark comparisons</a:t>
            </a:r>
            <a:r>
              <a:rPr lang="en-US" sz="4200" dirty="0">
                <a:solidFill>
                  <a:schemeClr val="bg1"/>
                </a:solidFill>
              </a:rPr>
              <a:t>	</a:t>
            </a:r>
            <a:br>
              <a:rPr lang="en-US" sz="4200" dirty="0">
                <a:solidFill>
                  <a:schemeClr val="bg1"/>
                </a:solidFill>
              </a:rPr>
            </a:br>
            <a:r>
              <a:rPr lang="en-US" sz="2200" dirty="0">
                <a:solidFill>
                  <a:schemeClr val="bg1"/>
                </a:solidFill>
              </a:rPr>
              <a:t>How engaged Is the Needham community?</a:t>
            </a:r>
          </a:p>
        </p:txBody>
      </p:sp>
    </p:spTree>
    <p:extLst>
      <p:ext uri="{BB962C8B-B14F-4D97-AF65-F5344CB8AC3E}">
        <p14:creationId xmlns:p14="http://schemas.microsoft.com/office/powerpoint/2010/main" val="3274622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570293" y="6189473"/>
            <a:ext cx="370037" cy="342424"/>
          </a:xfrm>
          <a:prstGeom prst="ellipse">
            <a:avLst/>
          </a:prstGeom>
          <a:solidFill>
            <a:schemeClr val="tx1">
              <a:alpha val="80000"/>
            </a:schemeClr>
          </a:solidFill>
        </p:spPr>
        <p:txBody>
          <a:bodyPr vert="horz" lIns="91440" tIns="45720" rIns="91440" bIns="45720" rtlCol="0" anchor="ctr">
            <a:normAutofit fontScale="47500" lnSpcReduction="20000"/>
          </a:bodyPr>
          <a:lstStyle/>
          <a:p>
            <a:pPr algn="ctr">
              <a:spcAft>
                <a:spcPts val="600"/>
              </a:spcAft>
            </a:pPr>
            <a:fld id="{B5CEABB6-07DC-46E8-9B57-56EC44A396E5}" type="slidenum">
              <a:rPr lang="en-US" sz="1200">
                <a:solidFill>
                  <a:schemeClr val="bg1"/>
                </a:solidFill>
              </a:rPr>
              <a:pPr algn="ctr">
                <a:spcAft>
                  <a:spcPts val="600"/>
                </a:spcAft>
              </a:pPr>
              <a:t>15</a:t>
            </a:fld>
            <a:endParaRPr lang="en-US" sz="1200" dirty="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Participation by Facet</a:t>
            </a:r>
          </a:p>
        </p:txBody>
      </p:sp>
      <p:sp>
        <p:nvSpPr>
          <p:cNvPr id="8" name="TextBox 7">
            <a:extLst>
              <a:ext uri="{FF2B5EF4-FFF2-40B4-BE49-F238E27FC236}">
                <a16:creationId xmlns:a16="http://schemas.microsoft.com/office/drawing/2014/main" id="{BBF9BD06-86DA-492E-93C6-F1532D71ADF0}"/>
              </a:ext>
            </a:extLst>
          </p:cNvPr>
          <p:cNvSpPr txBox="1"/>
          <p:nvPr/>
        </p:nvSpPr>
        <p:spPr>
          <a:xfrm>
            <a:off x="5028953" y="909126"/>
            <a:ext cx="7108475" cy="3038500"/>
          </a:xfrm>
          <a:prstGeom prst="rect">
            <a:avLst/>
          </a:prstGeom>
          <a:noFill/>
        </p:spPr>
        <p:txBody>
          <a:bodyPr wrap="square" rtlCol="0">
            <a:spAutoFit/>
          </a:bodyPr>
          <a:lstStyle/>
          <a:p>
            <a:endParaRPr lang="en-US" dirty="0"/>
          </a:p>
        </p:txBody>
      </p:sp>
      <p:graphicFrame>
        <p:nvGraphicFramePr>
          <p:cNvPr id="14" name="Table 9">
            <a:extLst>
              <a:ext uri="{FF2B5EF4-FFF2-40B4-BE49-F238E27FC236}">
                <a16:creationId xmlns:a16="http://schemas.microsoft.com/office/drawing/2014/main" id="{E2CDFC58-5208-451F-A63B-1805186C5C86}"/>
              </a:ext>
            </a:extLst>
          </p:cNvPr>
          <p:cNvGraphicFramePr>
            <a:graphicFrameLocks noGrp="1"/>
          </p:cNvGraphicFramePr>
          <p:nvPr>
            <p:extLst>
              <p:ext uri="{D42A27DB-BD31-4B8C-83A1-F6EECF244321}">
                <p14:modId xmlns:p14="http://schemas.microsoft.com/office/powerpoint/2010/main" val="2623629818"/>
              </p:ext>
            </p:extLst>
          </p:nvPr>
        </p:nvGraphicFramePr>
        <p:xfrm>
          <a:off x="5028954" y="1323806"/>
          <a:ext cx="6828637" cy="1981200"/>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Mobility</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Used public transportation instead of driving</a:t>
                      </a:r>
                    </a:p>
                  </a:txBody>
                  <a:tcPr/>
                </a:tc>
                <a:tc>
                  <a:txBody>
                    <a:bodyPr/>
                    <a:lstStyle/>
                    <a:p>
                      <a:pPr algn="ctr"/>
                      <a:r>
                        <a:rPr lang="en-US" sz="1600" dirty="0"/>
                        <a:t>39%</a:t>
                      </a:r>
                    </a:p>
                  </a:txBody>
                  <a:tcPr/>
                </a:tc>
                <a:tc>
                  <a:txBody>
                    <a:bodyPr/>
                    <a:lstStyle/>
                    <a:p>
                      <a:pPr algn="ctr"/>
                      <a:r>
                        <a:rPr lang="en-US" sz="1600" dirty="0"/>
                        <a:t>41 of 271</a:t>
                      </a:r>
                    </a:p>
                  </a:txBody>
                  <a:tcPr/>
                </a:tc>
                <a:tc>
                  <a:txBody>
                    <a:bodyPr/>
                    <a:lstStyle/>
                    <a:p>
                      <a:pPr algn="ctr"/>
                      <a:r>
                        <a:rPr lang="en-US" sz="1600" dirty="0"/>
                        <a:t>85</a:t>
                      </a:r>
                    </a:p>
                  </a:txBody>
                  <a:tcPr/>
                </a:tc>
                <a:extLst>
                  <a:ext uri="{0D108BD9-81ED-4DB2-BD59-A6C34878D82A}">
                    <a16:rowId xmlns:a16="http://schemas.microsoft.com/office/drawing/2014/main" val="1300400205"/>
                  </a:ext>
                </a:extLst>
              </a:tr>
              <a:tr h="511175">
                <a:tc>
                  <a:txBody>
                    <a:bodyPr/>
                    <a:lstStyle/>
                    <a:p>
                      <a:r>
                        <a:rPr lang="en-US" sz="1600" dirty="0"/>
                        <a:t>Walked or biked instead of driving*</a:t>
                      </a:r>
                    </a:p>
                  </a:txBody>
                  <a:tcPr/>
                </a:tc>
                <a:tc>
                  <a:txBody>
                    <a:bodyPr/>
                    <a:lstStyle/>
                    <a:p>
                      <a:pPr algn="ctr"/>
                      <a:r>
                        <a:rPr lang="en-US" sz="1600" dirty="0"/>
                        <a:t>73%</a:t>
                      </a:r>
                    </a:p>
                  </a:txBody>
                  <a:tcPr/>
                </a:tc>
                <a:tc>
                  <a:txBody>
                    <a:bodyPr/>
                    <a:lstStyle/>
                    <a:p>
                      <a:pPr algn="ctr"/>
                      <a:r>
                        <a:rPr lang="en-US" sz="1600" dirty="0"/>
                        <a:t>47 of 298</a:t>
                      </a:r>
                    </a:p>
                  </a:txBody>
                  <a:tcPr/>
                </a:tc>
                <a:tc>
                  <a:txBody>
                    <a:bodyPr/>
                    <a:lstStyle/>
                    <a:p>
                      <a:pPr algn="ctr"/>
                      <a:r>
                        <a:rPr lang="en-US" sz="1600" dirty="0"/>
                        <a:t>84</a:t>
                      </a:r>
                    </a:p>
                  </a:txBody>
                  <a:tcPr/>
                </a:tc>
                <a:extLst>
                  <a:ext uri="{0D108BD9-81ED-4DB2-BD59-A6C34878D82A}">
                    <a16:rowId xmlns:a16="http://schemas.microsoft.com/office/drawing/2014/main" val="2416382435"/>
                  </a:ext>
                </a:extLst>
              </a:tr>
            </a:tbl>
          </a:graphicData>
        </a:graphic>
      </p:graphicFrame>
      <p:sp>
        <p:nvSpPr>
          <p:cNvPr id="3" name="TextBox 2">
            <a:extLst>
              <a:ext uri="{FF2B5EF4-FFF2-40B4-BE49-F238E27FC236}">
                <a16:creationId xmlns:a16="http://schemas.microsoft.com/office/drawing/2014/main" id="{E022BB11-9579-42DB-B7C6-745A42CB5ADC}"/>
              </a:ext>
            </a:extLst>
          </p:cNvPr>
          <p:cNvSpPr txBox="1"/>
          <p:nvPr/>
        </p:nvSpPr>
        <p:spPr>
          <a:xfrm>
            <a:off x="5108650" y="6122015"/>
            <a:ext cx="6669248" cy="461665"/>
          </a:xfrm>
          <a:prstGeom prst="rect">
            <a:avLst/>
          </a:prstGeom>
          <a:noFill/>
        </p:spPr>
        <p:txBody>
          <a:bodyPr wrap="square" rtlCol="0">
            <a:spAutoFit/>
          </a:bodyPr>
          <a:lstStyle/>
          <a:p>
            <a:pPr marL="171450" indent="-171450">
              <a:buFont typeface="Arial" panose="020B0604020202020204" pitchFamily="34" charset="0"/>
              <a:buChar char="•"/>
            </a:pPr>
            <a:r>
              <a:rPr lang="en-US" sz="1200" dirty="0"/>
              <a:t>Indicates improvement over 2018</a:t>
            </a:r>
          </a:p>
          <a:p>
            <a:pPr marL="171450" indent="-171450">
              <a:buFont typeface="Arial" panose="020B0604020202020204" pitchFamily="34" charset="0"/>
              <a:buChar char="•"/>
            </a:pPr>
            <a:r>
              <a:rPr lang="en-US" sz="1200" dirty="0"/>
              <a:t># Indicates new question this year</a:t>
            </a:r>
          </a:p>
        </p:txBody>
      </p:sp>
      <p:sp>
        <p:nvSpPr>
          <p:cNvPr id="18" name="Title 1">
            <a:extLst>
              <a:ext uri="{FF2B5EF4-FFF2-40B4-BE49-F238E27FC236}">
                <a16:creationId xmlns:a16="http://schemas.microsoft.com/office/drawing/2014/main" id="{9B6552C4-F0EA-422F-B8D2-2B19E2411201}"/>
              </a:ext>
            </a:extLst>
          </p:cNvPr>
          <p:cNvSpPr txBox="1">
            <a:spLocks/>
          </p:cNvSpPr>
          <p:nvPr/>
        </p:nvSpPr>
        <p:spPr>
          <a:xfrm>
            <a:off x="251670" y="1166932"/>
            <a:ext cx="4097693" cy="427970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US" sz="4000" dirty="0">
                <a:solidFill>
                  <a:schemeClr val="bg1"/>
                </a:solidFill>
              </a:rPr>
              <a:t>Benchmark comparisons</a:t>
            </a:r>
            <a:r>
              <a:rPr lang="en-US" sz="4200" dirty="0">
                <a:solidFill>
                  <a:schemeClr val="bg1"/>
                </a:solidFill>
              </a:rPr>
              <a:t>	</a:t>
            </a:r>
            <a:br>
              <a:rPr lang="en-US" sz="4200" dirty="0">
                <a:solidFill>
                  <a:schemeClr val="bg1"/>
                </a:solidFill>
              </a:rPr>
            </a:br>
            <a:r>
              <a:rPr lang="en-US" sz="2200" dirty="0">
                <a:solidFill>
                  <a:schemeClr val="bg1"/>
                </a:solidFill>
              </a:rPr>
              <a:t>How engaged Is the Needham community?</a:t>
            </a:r>
          </a:p>
        </p:txBody>
      </p:sp>
    </p:spTree>
    <p:extLst>
      <p:ext uri="{BB962C8B-B14F-4D97-AF65-F5344CB8AC3E}">
        <p14:creationId xmlns:p14="http://schemas.microsoft.com/office/powerpoint/2010/main" val="3537778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570293" y="6189473"/>
            <a:ext cx="370037" cy="342424"/>
          </a:xfrm>
          <a:prstGeom prst="ellipse">
            <a:avLst/>
          </a:prstGeom>
          <a:solidFill>
            <a:schemeClr val="tx1">
              <a:alpha val="80000"/>
            </a:schemeClr>
          </a:solidFill>
        </p:spPr>
        <p:txBody>
          <a:bodyPr vert="horz" lIns="91440" tIns="45720" rIns="91440" bIns="45720" rtlCol="0" anchor="ctr">
            <a:normAutofit fontScale="47500" lnSpcReduction="20000"/>
          </a:bodyPr>
          <a:lstStyle/>
          <a:p>
            <a:pPr algn="ctr">
              <a:spcAft>
                <a:spcPts val="600"/>
              </a:spcAft>
            </a:pPr>
            <a:fld id="{B5CEABB6-07DC-46E8-9B57-56EC44A396E5}" type="slidenum">
              <a:rPr lang="en-US" sz="1200">
                <a:solidFill>
                  <a:schemeClr val="bg1"/>
                </a:solidFill>
              </a:rPr>
              <a:pPr algn="ctr">
                <a:spcAft>
                  <a:spcPts val="600"/>
                </a:spcAft>
              </a:pPr>
              <a:t>16</a:t>
            </a:fld>
            <a:endParaRPr lang="en-US" sz="1200" dirty="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369332"/>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Fell below</a:t>
            </a:r>
            <a:r>
              <a:rPr lang="en-US" b="1" dirty="0">
                <a:solidFill>
                  <a:schemeClr val="bg1"/>
                </a:solidFill>
              </a:rPr>
              <a:t> the National Benchmark</a:t>
            </a:r>
          </a:p>
        </p:txBody>
      </p:sp>
      <p:sp>
        <p:nvSpPr>
          <p:cNvPr id="8" name="TextBox 7">
            <a:extLst>
              <a:ext uri="{FF2B5EF4-FFF2-40B4-BE49-F238E27FC236}">
                <a16:creationId xmlns:a16="http://schemas.microsoft.com/office/drawing/2014/main" id="{BBF9BD06-86DA-492E-93C6-F1532D71ADF0}"/>
              </a:ext>
            </a:extLst>
          </p:cNvPr>
          <p:cNvSpPr txBox="1"/>
          <p:nvPr/>
        </p:nvSpPr>
        <p:spPr>
          <a:xfrm>
            <a:off x="5028953" y="909126"/>
            <a:ext cx="7108475" cy="3038500"/>
          </a:xfrm>
          <a:prstGeom prst="rect">
            <a:avLst/>
          </a:prstGeom>
          <a:noFill/>
        </p:spPr>
        <p:txBody>
          <a:bodyPr wrap="square" rtlCol="0">
            <a:spAutoFit/>
          </a:bodyPr>
          <a:lstStyle/>
          <a:p>
            <a:endParaRPr lang="en-US" dirty="0"/>
          </a:p>
        </p:txBody>
      </p:sp>
      <p:graphicFrame>
        <p:nvGraphicFramePr>
          <p:cNvPr id="14" name="Table 9">
            <a:extLst>
              <a:ext uri="{FF2B5EF4-FFF2-40B4-BE49-F238E27FC236}">
                <a16:creationId xmlns:a16="http://schemas.microsoft.com/office/drawing/2014/main" id="{E2CDFC58-5208-451F-A63B-1805186C5C86}"/>
              </a:ext>
            </a:extLst>
          </p:cNvPr>
          <p:cNvGraphicFramePr>
            <a:graphicFrameLocks noGrp="1"/>
          </p:cNvGraphicFramePr>
          <p:nvPr>
            <p:extLst>
              <p:ext uri="{D42A27DB-BD31-4B8C-83A1-F6EECF244321}">
                <p14:modId xmlns:p14="http://schemas.microsoft.com/office/powerpoint/2010/main" val="2840634182"/>
              </p:ext>
            </p:extLst>
          </p:nvPr>
        </p:nvGraphicFramePr>
        <p:xfrm>
          <a:off x="5028954" y="1323806"/>
          <a:ext cx="6828637" cy="2691765"/>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Facet</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Cost of living</a:t>
                      </a:r>
                    </a:p>
                  </a:txBody>
                  <a:tcPr/>
                </a:tc>
                <a:tc>
                  <a:txBody>
                    <a:bodyPr/>
                    <a:lstStyle/>
                    <a:p>
                      <a:pPr algn="ctr"/>
                      <a:r>
                        <a:rPr lang="en-US" sz="1600" dirty="0"/>
                        <a:t>20%</a:t>
                      </a:r>
                    </a:p>
                  </a:txBody>
                  <a:tcPr/>
                </a:tc>
                <a:tc>
                  <a:txBody>
                    <a:bodyPr/>
                    <a:lstStyle/>
                    <a:p>
                      <a:pPr algn="ctr"/>
                      <a:r>
                        <a:rPr lang="en-US" sz="1600" dirty="0"/>
                        <a:t>257 of 306</a:t>
                      </a:r>
                    </a:p>
                  </a:txBody>
                  <a:tcPr/>
                </a:tc>
                <a:tc>
                  <a:txBody>
                    <a:bodyPr/>
                    <a:lstStyle/>
                    <a:p>
                      <a:pPr algn="ctr"/>
                      <a:r>
                        <a:rPr lang="en-US" sz="1600" dirty="0"/>
                        <a:t>16</a:t>
                      </a:r>
                    </a:p>
                  </a:txBody>
                  <a:tcPr/>
                </a:tc>
                <a:extLst>
                  <a:ext uri="{0D108BD9-81ED-4DB2-BD59-A6C34878D82A}">
                    <a16:rowId xmlns:a16="http://schemas.microsoft.com/office/drawing/2014/main" val="1300400205"/>
                  </a:ext>
                </a:extLst>
              </a:tr>
              <a:tr h="511175">
                <a:tc>
                  <a:txBody>
                    <a:bodyPr/>
                    <a:lstStyle/>
                    <a:p>
                      <a:r>
                        <a:rPr lang="en-US" sz="1600" dirty="0"/>
                        <a:t>Availability of affordable quality housing</a:t>
                      </a:r>
                    </a:p>
                  </a:txBody>
                  <a:tcPr/>
                </a:tc>
                <a:tc>
                  <a:txBody>
                    <a:bodyPr/>
                    <a:lstStyle/>
                    <a:p>
                      <a:pPr algn="ctr"/>
                      <a:r>
                        <a:rPr lang="en-US" sz="1600" dirty="0"/>
                        <a:t>17%</a:t>
                      </a:r>
                    </a:p>
                  </a:txBody>
                  <a:tcPr/>
                </a:tc>
                <a:tc>
                  <a:txBody>
                    <a:bodyPr/>
                    <a:lstStyle/>
                    <a:p>
                      <a:pPr algn="ctr"/>
                      <a:r>
                        <a:rPr lang="en-US" sz="1600" dirty="0"/>
                        <a:t>295 of 340</a:t>
                      </a:r>
                    </a:p>
                  </a:txBody>
                  <a:tcPr/>
                </a:tc>
                <a:tc>
                  <a:txBody>
                    <a:bodyPr/>
                    <a:lstStyle/>
                    <a:p>
                      <a:pPr algn="ctr"/>
                      <a:r>
                        <a:rPr lang="en-US" sz="1600" dirty="0"/>
                        <a:t>13</a:t>
                      </a:r>
                    </a:p>
                  </a:txBody>
                  <a:tcPr/>
                </a:tc>
                <a:extLst>
                  <a:ext uri="{0D108BD9-81ED-4DB2-BD59-A6C34878D82A}">
                    <a16:rowId xmlns:a16="http://schemas.microsoft.com/office/drawing/2014/main" val="2416382435"/>
                  </a:ext>
                </a:extLst>
              </a:tr>
              <a:tr h="511175">
                <a:tc>
                  <a:txBody>
                    <a:bodyPr/>
                    <a:lstStyle/>
                    <a:p>
                      <a:r>
                        <a:rPr lang="en-US" sz="1600" dirty="0"/>
                        <a:t>Variety of housing options</a:t>
                      </a:r>
                    </a:p>
                  </a:txBody>
                  <a:tcPr/>
                </a:tc>
                <a:tc>
                  <a:txBody>
                    <a:bodyPr/>
                    <a:lstStyle/>
                    <a:p>
                      <a:pPr algn="ctr"/>
                      <a:r>
                        <a:rPr lang="en-US" sz="1600" dirty="0"/>
                        <a:t>25%</a:t>
                      </a:r>
                    </a:p>
                  </a:txBody>
                  <a:tcPr/>
                </a:tc>
                <a:tc>
                  <a:txBody>
                    <a:bodyPr/>
                    <a:lstStyle/>
                    <a:p>
                      <a:pPr algn="ctr"/>
                      <a:r>
                        <a:rPr lang="en-US" sz="1600" dirty="0"/>
                        <a:t>281 of 315</a:t>
                      </a:r>
                    </a:p>
                  </a:txBody>
                  <a:tcPr/>
                </a:tc>
                <a:tc>
                  <a:txBody>
                    <a:bodyPr/>
                    <a:lstStyle/>
                    <a:p>
                      <a:pPr algn="ctr"/>
                      <a:r>
                        <a:rPr lang="en-US" sz="1600" dirty="0"/>
                        <a:t>11</a:t>
                      </a:r>
                    </a:p>
                  </a:txBody>
                  <a:tcPr/>
                </a:tc>
                <a:extLst>
                  <a:ext uri="{0D108BD9-81ED-4DB2-BD59-A6C34878D82A}">
                    <a16:rowId xmlns:a16="http://schemas.microsoft.com/office/drawing/2014/main" val="2011373139"/>
                  </a:ext>
                </a:extLst>
              </a:tr>
              <a:tr h="511175">
                <a:tc>
                  <a:txBody>
                    <a:bodyPr/>
                    <a:lstStyle/>
                    <a:p>
                      <a:r>
                        <a:rPr lang="en-US" sz="1600" dirty="0"/>
                        <a:t>Garbage collection</a:t>
                      </a:r>
                    </a:p>
                  </a:txBody>
                  <a:tcPr/>
                </a:tc>
                <a:tc>
                  <a:txBody>
                    <a:bodyPr/>
                    <a:lstStyle/>
                    <a:p>
                      <a:pPr algn="ctr"/>
                      <a:r>
                        <a:rPr lang="en-US" sz="1600" dirty="0"/>
                        <a:t>42%</a:t>
                      </a:r>
                    </a:p>
                  </a:txBody>
                  <a:tcPr/>
                </a:tc>
                <a:tc>
                  <a:txBody>
                    <a:bodyPr/>
                    <a:lstStyle/>
                    <a:p>
                      <a:pPr algn="ctr"/>
                      <a:r>
                        <a:rPr lang="en-US" sz="1600" dirty="0"/>
                        <a:t>362 of 362</a:t>
                      </a:r>
                    </a:p>
                  </a:txBody>
                  <a:tcPr/>
                </a:tc>
                <a:tc>
                  <a:txBody>
                    <a:bodyPr/>
                    <a:lstStyle/>
                    <a:p>
                      <a:pPr algn="ctr"/>
                      <a:r>
                        <a:rPr lang="en-US" sz="1600" dirty="0"/>
                        <a:t>0</a:t>
                      </a:r>
                    </a:p>
                  </a:txBody>
                  <a:tcPr/>
                </a:tc>
                <a:extLst>
                  <a:ext uri="{0D108BD9-81ED-4DB2-BD59-A6C34878D82A}">
                    <a16:rowId xmlns:a16="http://schemas.microsoft.com/office/drawing/2014/main" val="3296064628"/>
                  </a:ext>
                </a:extLst>
              </a:tr>
            </a:tbl>
          </a:graphicData>
        </a:graphic>
      </p:graphicFrame>
      <p:sp>
        <p:nvSpPr>
          <p:cNvPr id="18" name="Title 1">
            <a:extLst>
              <a:ext uri="{FF2B5EF4-FFF2-40B4-BE49-F238E27FC236}">
                <a16:creationId xmlns:a16="http://schemas.microsoft.com/office/drawing/2014/main" id="{9B6552C4-F0EA-422F-B8D2-2B19E2411201}"/>
              </a:ext>
            </a:extLst>
          </p:cNvPr>
          <p:cNvSpPr txBox="1">
            <a:spLocks/>
          </p:cNvSpPr>
          <p:nvPr/>
        </p:nvSpPr>
        <p:spPr>
          <a:xfrm>
            <a:off x="251670" y="1166932"/>
            <a:ext cx="4097693" cy="427970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US" sz="4000" dirty="0">
                <a:solidFill>
                  <a:schemeClr val="bg1"/>
                </a:solidFill>
              </a:rPr>
              <a:t>Benchmark comparisons</a:t>
            </a:r>
            <a:r>
              <a:rPr lang="en-US" sz="4200" dirty="0">
                <a:solidFill>
                  <a:schemeClr val="bg1"/>
                </a:solidFill>
              </a:rPr>
              <a:t>	</a:t>
            </a:r>
            <a:br>
              <a:rPr lang="en-US" sz="4200" dirty="0">
                <a:solidFill>
                  <a:schemeClr val="bg1"/>
                </a:solidFill>
              </a:rPr>
            </a:br>
            <a:r>
              <a:rPr lang="en-US" sz="2200" dirty="0">
                <a:solidFill>
                  <a:schemeClr val="bg1"/>
                </a:solidFill>
              </a:rPr>
              <a:t>How engaged Is the Needham community?</a:t>
            </a:r>
          </a:p>
        </p:txBody>
      </p:sp>
    </p:spTree>
    <p:extLst>
      <p:ext uri="{BB962C8B-B14F-4D97-AF65-F5344CB8AC3E}">
        <p14:creationId xmlns:p14="http://schemas.microsoft.com/office/powerpoint/2010/main" val="3585533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72E4E909-D3A7-4713-AD25-12D504C34086}"/>
              </a:ext>
            </a:extLst>
          </p:cNvPr>
          <p:cNvPicPr>
            <a:picLocks noChangeAspect="1"/>
          </p:cNvPicPr>
          <p:nvPr/>
        </p:nvPicPr>
        <p:blipFill>
          <a:blip r:embed="rId2"/>
          <a:stretch>
            <a:fillRect/>
          </a:stretch>
        </p:blipFill>
        <p:spPr>
          <a:xfrm>
            <a:off x="399986" y="657415"/>
            <a:ext cx="7644503" cy="5943600"/>
          </a:xfrm>
          <a:prstGeom prst="rect">
            <a:avLst/>
          </a:prstGeom>
        </p:spPr>
      </p:pic>
      <p:sp>
        <p:nvSpPr>
          <p:cNvPr id="4" name="Date Placeholder 3">
            <a:extLst>
              <a:ext uri="{FF2B5EF4-FFF2-40B4-BE49-F238E27FC236}">
                <a16:creationId xmlns:a16="http://schemas.microsoft.com/office/drawing/2014/main" id="{15E2A2EC-8F18-49A7-9369-A15C3AA0F2C4}"/>
              </a:ext>
            </a:extLst>
          </p:cNvPr>
          <p:cNvSpPr>
            <a:spLocks noGrp="1"/>
          </p:cNvSpPr>
          <p:nvPr>
            <p:ph type="dt" sz="half" idx="10"/>
          </p:nvPr>
        </p:nvSpPr>
        <p:spPr>
          <a:xfrm>
            <a:off x="9448800" y="6235890"/>
            <a:ext cx="2743200" cy="365125"/>
          </a:xfrm>
        </p:spPr>
        <p:txBody>
          <a:bodyPr vert="horz" lIns="91440" tIns="45720" rIns="91440" bIns="45720" rtlCol="0" anchor="ctr">
            <a:normAutofit/>
          </a:bodyPr>
          <a:lstStyle/>
          <a:p>
            <a:pPr algn="r">
              <a:spcAft>
                <a:spcPts val="600"/>
              </a:spcAft>
            </a:pPr>
            <a:r>
              <a:rPr lang="en-US" sz="1100" dirty="0">
                <a:solidFill>
                  <a:srgbClr val="FFFFFF"/>
                </a:solidFill>
              </a:rPr>
              <a:t>2022</a:t>
            </a:r>
          </a:p>
        </p:txBody>
      </p:sp>
      <p:sp>
        <p:nvSpPr>
          <p:cNvPr id="6" name="Slide Number Placeholder 5">
            <a:extLst>
              <a:ext uri="{FF2B5EF4-FFF2-40B4-BE49-F238E27FC236}">
                <a16:creationId xmlns:a16="http://schemas.microsoft.com/office/drawing/2014/main" id="{EAB49324-B861-4554-894F-E71895FD644E}"/>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B5CEABB6-07DC-46E8-9B57-56EC44A396E5}" type="slidenum">
              <a:rPr lang="en-US" sz="1100">
                <a:solidFill>
                  <a:srgbClr val="FFFFFF"/>
                </a:solidFill>
              </a:rPr>
              <a:pPr>
                <a:spcAft>
                  <a:spcPts val="600"/>
                </a:spcAft>
              </a:pPr>
              <a:t>17</a:t>
            </a:fld>
            <a:endParaRPr lang="en-US" sz="1100">
              <a:solidFill>
                <a:srgbClr val="FFFFFF"/>
              </a:solidFill>
            </a:endParaRPr>
          </a:p>
        </p:txBody>
      </p:sp>
      <p:sp>
        <p:nvSpPr>
          <p:cNvPr id="7" name="TextBox 6">
            <a:extLst>
              <a:ext uri="{FF2B5EF4-FFF2-40B4-BE49-F238E27FC236}">
                <a16:creationId xmlns:a16="http://schemas.microsoft.com/office/drawing/2014/main" id="{8F4DF0DA-EC35-4FCC-8E59-81F183170839}"/>
              </a:ext>
            </a:extLst>
          </p:cNvPr>
          <p:cNvSpPr txBox="1"/>
          <p:nvPr/>
        </p:nvSpPr>
        <p:spPr>
          <a:xfrm>
            <a:off x="335561" y="116695"/>
            <a:ext cx="11543250" cy="461665"/>
          </a:xfrm>
          <a:prstGeom prst="rect">
            <a:avLst/>
          </a:prstGeom>
          <a:noFill/>
        </p:spPr>
        <p:txBody>
          <a:bodyPr wrap="square" rtlCol="0">
            <a:spAutoFit/>
          </a:bodyPr>
          <a:lstStyle/>
          <a:p>
            <a:pPr algn="ctr"/>
            <a:r>
              <a:rPr lang="en-US" sz="2400" b="1" dirty="0">
                <a:solidFill>
                  <a:schemeClr val="bg1"/>
                </a:solidFill>
              </a:rPr>
              <a:t>How do residents’ priorities and satisfaction with quality of services align?</a:t>
            </a:r>
          </a:p>
        </p:txBody>
      </p:sp>
      <p:sp>
        <p:nvSpPr>
          <p:cNvPr id="8" name="TextBox 7">
            <a:extLst>
              <a:ext uri="{FF2B5EF4-FFF2-40B4-BE49-F238E27FC236}">
                <a16:creationId xmlns:a16="http://schemas.microsoft.com/office/drawing/2014/main" id="{75AE4326-633C-459B-9C63-4F6B4B8CE130}"/>
              </a:ext>
            </a:extLst>
          </p:cNvPr>
          <p:cNvSpPr txBox="1"/>
          <p:nvPr/>
        </p:nvSpPr>
        <p:spPr>
          <a:xfrm>
            <a:off x="8444475" y="1278231"/>
            <a:ext cx="3315908" cy="4524315"/>
          </a:xfrm>
          <a:prstGeom prst="rect">
            <a:avLst/>
          </a:prstGeom>
          <a:noFill/>
        </p:spPr>
        <p:txBody>
          <a:bodyPr wrap="square" rtlCol="0">
            <a:spAutoFit/>
          </a:bodyPr>
          <a:lstStyle/>
          <a:p>
            <a:r>
              <a:rPr lang="en-US" sz="1600" b="1" dirty="0">
                <a:solidFill>
                  <a:schemeClr val="bg1"/>
                </a:solidFill>
              </a:rPr>
              <a:t>Services receiving quality ratings of excellent or good by 81% or more of respondents were considered of “higher quality” and those with ratings lower than 81% were considered to be of “lower quality.” Services were classiﬁed as “more important” if they were rated as essential or very important by 78% or more of respondents. Services were rated as “less important” if they received a rating of less than 78%. This classiﬁcation uses the median ratings for quality and importance to divide the services in half.</a:t>
            </a:r>
          </a:p>
        </p:txBody>
      </p:sp>
    </p:spTree>
    <p:extLst>
      <p:ext uri="{BB962C8B-B14F-4D97-AF65-F5344CB8AC3E}">
        <p14:creationId xmlns:p14="http://schemas.microsoft.com/office/powerpoint/2010/main" val="2747104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3B2069EE-A08E-44F0-B3F9-3CF8CC2DCA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6740" cy="6857542"/>
          </a:xfrm>
          <a:custGeom>
            <a:avLst/>
            <a:gdLst>
              <a:gd name="connsiteX0" fmla="*/ 0 w 6126740"/>
              <a:gd name="connsiteY0" fmla="*/ 0 h 6857542"/>
              <a:gd name="connsiteX1" fmla="*/ 4980067 w 6126740"/>
              <a:gd name="connsiteY1" fmla="*/ 0 h 6857542"/>
              <a:gd name="connsiteX2" fmla="*/ 4992714 w 6126740"/>
              <a:gd name="connsiteY2" fmla="*/ 31774 h 6857542"/>
              <a:gd name="connsiteX3" fmla="*/ 6047722 w 6126740"/>
              <a:gd name="connsiteY3" fmla="*/ 2682457 h 6857542"/>
              <a:gd name="connsiteX4" fmla="*/ 6047722 w 6126740"/>
              <a:gd name="connsiteY4" fmla="*/ 3752208 h 6857542"/>
              <a:gd name="connsiteX5" fmla="*/ 4890218 w 6126740"/>
              <a:gd name="connsiteY5" fmla="*/ 6660411 h 6857542"/>
              <a:gd name="connsiteX6" fmla="*/ 4811756 w 6126740"/>
              <a:gd name="connsiteY6" fmla="*/ 6857542 h 6857542"/>
              <a:gd name="connsiteX7" fmla="*/ 0 w 6126740"/>
              <a:gd name="connsiteY7" fmla="*/ 6857542 h 685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26740" h="6857542">
                <a:moveTo>
                  <a:pt x="0" y="0"/>
                </a:moveTo>
                <a:lnTo>
                  <a:pt x="4980067" y="0"/>
                </a:lnTo>
                <a:lnTo>
                  <a:pt x="4992714" y="31774"/>
                </a:lnTo>
                <a:cubicBezTo>
                  <a:pt x="6047722" y="2682457"/>
                  <a:pt x="6047722" y="2682457"/>
                  <a:pt x="6047722" y="2682457"/>
                </a:cubicBezTo>
                <a:cubicBezTo>
                  <a:pt x="6153080" y="2988100"/>
                  <a:pt x="6153080" y="3446565"/>
                  <a:pt x="6047722" y="3752208"/>
                </a:cubicBezTo>
                <a:cubicBezTo>
                  <a:pt x="5563735" y="4968215"/>
                  <a:pt x="5185620" y="5918220"/>
                  <a:pt x="4890218" y="6660411"/>
                </a:cubicBezTo>
                <a:lnTo>
                  <a:pt x="4811756" y="6857542"/>
                </a:lnTo>
                <a:lnTo>
                  <a:pt x="0" y="6857542"/>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D4EF7A4-31D3-44B9-831B-0D7E54524F88}"/>
              </a:ext>
            </a:extLst>
          </p:cNvPr>
          <p:cNvSpPr>
            <a:spLocks noGrp="1"/>
          </p:cNvSpPr>
          <p:nvPr>
            <p:ph type="title"/>
          </p:nvPr>
        </p:nvSpPr>
        <p:spPr>
          <a:xfrm>
            <a:off x="767290" y="1030286"/>
            <a:ext cx="4153626" cy="2174091"/>
          </a:xfrm>
        </p:spPr>
        <p:txBody>
          <a:bodyPr vert="horz" lIns="91440" tIns="45720" rIns="91440" bIns="45720" rtlCol="0" anchor="b">
            <a:normAutofit/>
          </a:bodyPr>
          <a:lstStyle/>
          <a:p>
            <a:r>
              <a:rPr lang="en-US" sz="4800" kern="1200" dirty="0">
                <a:solidFill>
                  <a:schemeClr val="bg1"/>
                </a:solidFill>
                <a:latin typeface="+mj-lt"/>
                <a:ea typeface="+mj-ea"/>
                <a:cs typeface="+mj-cs"/>
              </a:rPr>
              <a:t>Custom questions	</a:t>
            </a:r>
          </a:p>
        </p:txBody>
      </p:sp>
      <p:grpSp>
        <p:nvGrpSpPr>
          <p:cNvPr id="26" name="Group 25">
            <a:extLst>
              <a:ext uri="{FF2B5EF4-FFF2-40B4-BE49-F238E27FC236}">
                <a16:creationId xmlns:a16="http://schemas.microsoft.com/office/drawing/2014/main" id="{C9888C69-11CC-40BA-BABF-F9B7E11C915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0080" y="640080"/>
            <a:ext cx="1128382" cy="847206"/>
            <a:chOff x="5307830" y="325570"/>
            <a:chExt cx="1128382" cy="847206"/>
          </a:xfrm>
        </p:grpSpPr>
        <p:sp>
          <p:nvSpPr>
            <p:cNvPr id="27" name="Freeform 5">
              <a:extLst>
                <a:ext uri="{FF2B5EF4-FFF2-40B4-BE49-F238E27FC236}">
                  <a16:creationId xmlns:a16="http://schemas.microsoft.com/office/drawing/2014/main" id="{737D08C8-52AD-4B7E-A217-E28E1AF008C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307830" y="577396"/>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28" name="Freeform 5">
              <a:extLst>
                <a:ext uri="{FF2B5EF4-FFF2-40B4-BE49-F238E27FC236}">
                  <a16:creationId xmlns:a16="http://schemas.microsoft.com/office/drawing/2014/main" id="{0ED11528-93DA-433F-9B3C-21106EFDBB6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85720" y="325570"/>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14" name="TextBox 13">
            <a:extLst>
              <a:ext uri="{FF2B5EF4-FFF2-40B4-BE49-F238E27FC236}">
                <a16:creationId xmlns:a16="http://schemas.microsoft.com/office/drawing/2014/main" id="{49BEE4A5-9C0B-4BD0-BA3B-76ECCE2C3248}"/>
              </a:ext>
            </a:extLst>
          </p:cNvPr>
          <p:cNvSpPr txBox="1"/>
          <p:nvPr/>
        </p:nvSpPr>
        <p:spPr>
          <a:xfrm>
            <a:off x="767290" y="3428999"/>
            <a:ext cx="4075054" cy="2741213"/>
          </a:xfrm>
          <a:prstGeom prst="rect">
            <a:avLst/>
          </a:prstGeom>
        </p:spPr>
        <p:txBody>
          <a:bodyPr vert="horz" lIns="91440" tIns="45720" rIns="91440" bIns="45720" rtlCol="0" anchor="t">
            <a:normAutofit/>
          </a:bodyPr>
          <a:lstStyle/>
          <a:p>
            <a:pPr>
              <a:lnSpc>
                <a:spcPct val="90000"/>
              </a:lnSpc>
              <a:spcAft>
                <a:spcPts val="600"/>
              </a:spcAft>
            </a:pPr>
            <a:r>
              <a:rPr lang="en-US" sz="2000" dirty="0">
                <a:solidFill>
                  <a:schemeClr val="bg1"/>
                </a:solidFill>
              </a:rPr>
              <a:t>In the last year, how often, if at all, did you worry about you, someone in your family or any other person of your same race, ethnicity or nationality experiencing unfair treatment because of your race, ethnicity, or color?</a:t>
            </a:r>
          </a:p>
        </p:txBody>
      </p:sp>
      <p:sp>
        <p:nvSpPr>
          <p:cNvPr id="4" name="Date Placeholder 3">
            <a:extLst>
              <a:ext uri="{FF2B5EF4-FFF2-40B4-BE49-F238E27FC236}">
                <a16:creationId xmlns:a16="http://schemas.microsoft.com/office/drawing/2014/main" id="{E0C5860E-5429-49C6-8E47-C1073F2CE06B}"/>
              </a:ext>
            </a:extLst>
          </p:cNvPr>
          <p:cNvSpPr>
            <a:spLocks noGrp="1"/>
          </p:cNvSpPr>
          <p:nvPr>
            <p:ph type="dt" sz="half" idx="10"/>
          </p:nvPr>
        </p:nvSpPr>
        <p:spPr>
          <a:xfrm>
            <a:off x="10955240" y="6492417"/>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44146CB4-63CF-42B7-96FC-25F0D62CA308}"/>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18</a:t>
            </a:fld>
            <a:endParaRPr lang="en-US" sz="1200">
              <a:solidFill>
                <a:schemeClr val="bg1"/>
              </a:solidFill>
            </a:endParaRPr>
          </a:p>
        </p:txBody>
      </p:sp>
      <p:graphicFrame>
        <p:nvGraphicFramePr>
          <p:cNvPr id="7" name="Chart 6">
            <a:extLst>
              <a:ext uri="{FF2B5EF4-FFF2-40B4-BE49-F238E27FC236}">
                <a16:creationId xmlns:a16="http://schemas.microsoft.com/office/drawing/2014/main" id="{DA8DCEEB-F558-466C-944F-1E3D7913EA48}"/>
              </a:ext>
            </a:extLst>
          </p:cNvPr>
          <p:cNvGraphicFramePr/>
          <p:nvPr>
            <p:extLst>
              <p:ext uri="{D42A27DB-BD31-4B8C-83A1-F6EECF244321}">
                <p14:modId xmlns:p14="http://schemas.microsoft.com/office/powerpoint/2010/main" val="2968352860"/>
              </p:ext>
            </p:extLst>
          </p:nvPr>
        </p:nvGraphicFramePr>
        <p:xfrm>
          <a:off x="6359782" y="1030286"/>
          <a:ext cx="5599176" cy="46886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698102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E708407-D01D-4E57-8998-FF799DBC3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4EF7A4-31D3-44B9-831B-0D7E54524F88}"/>
              </a:ext>
            </a:extLst>
          </p:cNvPr>
          <p:cNvSpPr>
            <a:spLocks noGrp="1"/>
          </p:cNvSpPr>
          <p:nvPr>
            <p:ph type="title"/>
          </p:nvPr>
        </p:nvSpPr>
        <p:spPr>
          <a:xfrm>
            <a:off x="699723" y="1622066"/>
            <a:ext cx="3554226" cy="2663688"/>
          </a:xfrm>
        </p:spPr>
        <p:txBody>
          <a:bodyPr vert="horz" lIns="91440" tIns="45720" rIns="91440" bIns="45720" rtlCol="0" anchor="b">
            <a:normAutofit/>
          </a:bodyPr>
          <a:lstStyle/>
          <a:p>
            <a:r>
              <a:rPr lang="en-US" kern="1200" dirty="0">
                <a:solidFill>
                  <a:schemeClr val="bg1"/>
                </a:solidFill>
                <a:latin typeface="+mj-lt"/>
                <a:ea typeface="+mj-ea"/>
                <a:cs typeface="+mj-cs"/>
              </a:rPr>
              <a:t>Custom questions	</a:t>
            </a:r>
          </a:p>
        </p:txBody>
      </p:sp>
      <p:grpSp>
        <p:nvGrpSpPr>
          <p:cNvPr id="39" name="Group 38">
            <a:extLst>
              <a:ext uri="{FF2B5EF4-FFF2-40B4-BE49-F238E27FC236}">
                <a16:creationId xmlns:a16="http://schemas.microsoft.com/office/drawing/2014/main" id="{7F963B07-5C9E-478C-A53E-B6F5B4A78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40"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41"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pic>
        <p:nvPicPr>
          <p:cNvPr id="5" name="Picture 4">
            <a:extLst>
              <a:ext uri="{FF2B5EF4-FFF2-40B4-BE49-F238E27FC236}">
                <a16:creationId xmlns:a16="http://schemas.microsoft.com/office/drawing/2014/main" id="{D69CF80E-C280-44E4-BBEA-6985C0F79246}"/>
              </a:ext>
            </a:extLst>
          </p:cNvPr>
          <p:cNvPicPr>
            <a:picLocks noChangeAspect="1"/>
          </p:cNvPicPr>
          <p:nvPr/>
        </p:nvPicPr>
        <p:blipFill>
          <a:blip r:embed="rId2"/>
          <a:stretch>
            <a:fillRect/>
          </a:stretch>
        </p:blipFill>
        <p:spPr>
          <a:xfrm>
            <a:off x="4760609" y="469548"/>
            <a:ext cx="7365330" cy="5130313"/>
          </a:xfrm>
          <a:prstGeom prst="rect">
            <a:avLst/>
          </a:prstGeom>
        </p:spPr>
      </p:pic>
      <p:sp>
        <p:nvSpPr>
          <p:cNvPr id="4" name="Date Placeholder 3">
            <a:extLst>
              <a:ext uri="{FF2B5EF4-FFF2-40B4-BE49-F238E27FC236}">
                <a16:creationId xmlns:a16="http://schemas.microsoft.com/office/drawing/2014/main" id="{E0C5860E-5429-49C6-8E47-C1073F2CE06B}"/>
              </a:ext>
            </a:extLst>
          </p:cNvPr>
          <p:cNvSpPr>
            <a:spLocks noGrp="1"/>
          </p:cNvSpPr>
          <p:nvPr>
            <p:ph type="dt" sz="half" idx="10"/>
          </p:nvPr>
        </p:nvSpPr>
        <p:spPr>
          <a:xfrm>
            <a:off x="10006584" y="6478428"/>
            <a:ext cx="2185416"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44146CB4-63CF-42B7-96FC-25F0D62CA308}"/>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19</a:t>
            </a:fld>
            <a:endParaRPr lang="en-US" sz="1200">
              <a:solidFill>
                <a:schemeClr val="bg1"/>
              </a:solidFill>
            </a:endParaRPr>
          </a:p>
        </p:txBody>
      </p:sp>
      <p:sp>
        <p:nvSpPr>
          <p:cNvPr id="7" name="TextBox 6">
            <a:extLst>
              <a:ext uri="{FF2B5EF4-FFF2-40B4-BE49-F238E27FC236}">
                <a16:creationId xmlns:a16="http://schemas.microsoft.com/office/drawing/2014/main" id="{F0481050-14D0-4EAD-9322-BF88C05F61E6}"/>
              </a:ext>
            </a:extLst>
          </p:cNvPr>
          <p:cNvSpPr txBox="1"/>
          <p:nvPr/>
        </p:nvSpPr>
        <p:spPr>
          <a:xfrm>
            <a:off x="433487" y="4001036"/>
            <a:ext cx="3828246" cy="1323439"/>
          </a:xfrm>
          <a:prstGeom prst="rect">
            <a:avLst/>
          </a:prstGeom>
          <a:noFill/>
        </p:spPr>
        <p:txBody>
          <a:bodyPr wrap="square" rtlCol="0">
            <a:spAutoFit/>
          </a:bodyPr>
          <a:lstStyle/>
          <a:p>
            <a:r>
              <a:rPr lang="en-US" sz="2000" i="0" dirty="0">
                <a:solidFill>
                  <a:schemeClr val="bg1"/>
                </a:solidFill>
                <a:effectLst/>
              </a:rPr>
              <a:t>Please indicate whether or not you currently perceive barriers to living in Needham based on each of the following.</a:t>
            </a:r>
            <a:endParaRPr lang="en-US" sz="2000" dirty="0">
              <a:solidFill>
                <a:schemeClr val="bg1"/>
              </a:solidFill>
            </a:endParaRPr>
          </a:p>
        </p:txBody>
      </p:sp>
    </p:spTree>
    <p:extLst>
      <p:ext uri="{BB962C8B-B14F-4D97-AF65-F5344CB8AC3E}">
        <p14:creationId xmlns:p14="http://schemas.microsoft.com/office/powerpoint/2010/main" val="1303366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48"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49"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767290" y="1166932"/>
            <a:ext cx="3582073" cy="4279709"/>
          </a:xfrm>
        </p:spPr>
        <p:txBody>
          <a:bodyPr vert="horz" lIns="91440" tIns="45720" rIns="91440" bIns="45720" rtlCol="0" anchor="ctr">
            <a:normAutofit/>
          </a:bodyPr>
          <a:lstStyle/>
          <a:p>
            <a:r>
              <a:rPr lang="en-US" sz="4800" kern="1200" dirty="0">
                <a:solidFill>
                  <a:schemeClr val="bg1"/>
                </a:solidFill>
                <a:latin typeface="+mj-lt"/>
                <a:ea typeface="+mj-ea"/>
                <a:cs typeface="+mj-cs"/>
              </a:rPr>
              <a:t>ABOUT the NCS</a:t>
            </a:r>
          </a:p>
        </p:txBody>
      </p:sp>
      <p:sp>
        <p:nvSpPr>
          <p:cNvPr id="3" name="Subtitle 2">
            <a:extLst>
              <a:ext uri="{FF2B5EF4-FFF2-40B4-BE49-F238E27FC236}">
                <a16:creationId xmlns:a16="http://schemas.microsoft.com/office/drawing/2014/main" id="{35E3EA69-4E0E-41BD-8095-A124225A2647}"/>
              </a:ext>
            </a:extLst>
          </p:cNvPr>
          <p:cNvSpPr>
            <a:spLocks noGrp="1"/>
          </p:cNvSpPr>
          <p:nvPr>
            <p:ph type="body" sz="quarter" idx="13"/>
          </p:nvPr>
        </p:nvSpPr>
        <p:spPr>
          <a:xfrm>
            <a:off x="5573864" y="1166933"/>
            <a:ext cx="5716988" cy="4279709"/>
          </a:xfrm>
        </p:spPr>
        <p:txBody>
          <a:bodyPr vert="horz" lIns="91440" tIns="45720" rIns="91440" bIns="45720" rtlCol="0" anchor="ctr">
            <a:normAutofit/>
          </a:bodyPr>
          <a:lstStyle/>
          <a:p>
            <a:pPr>
              <a:lnSpc>
                <a:spcPct val="90000"/>
              </a:lnSpc>
              <a:spcAft>
                <a:spcPts val="600"/>
              </a:spcAft>
            </a:pPr>
            <a:r>
              <a:rPr lang="en-US" sz="2400" dirty="0"/>
              <a:t>The National Community Survey™ (The NCS™) report is about the “livability” of Needham. A livable community is a place that is not simply habitable, but that is desirable. It is not only where people do live, but where they want to live. The survey was developed by the experts from National Research Center at </a:t>
            </a:r>
            <a:r>
              <a:rPr lang="en-US" sz="2400" dirty="0" err="1"/>
              <a:t>Polco</a:t>
            </a:r>
            <a:endParaRPr lang="en-US" sz="2400" dirty="0"/>
          </a:p>
        </p:txBody>
      </p:sp>
      <p:sp>
        <p:nvSpPr>
          <p:cNvPr id="36" name="Date Placeholder 35">
            <a:extLst>
              <a:ext uri="{FF2B5EF4-FFF2-40B4-BE49-F238E27FC236}">
                <a16:creationId xmlns:a16="http://schemas.microsoft.com/office/drawing/2014/main" id="{64D06C77-08BF-4ABC-8656-21CAB4DFD7FA}"/>
              </a:ext>
            </a:extLst>
          </p:cNvPr>
          <p:cNvSpPr>
            <a:spLocks noGrp="1"/>
          </p:cNvSpPr>
          <p:nvPr>
            <p:ph type="dt" sz="half" idx="10"/>
          </p:nvPr>
        </p:nvSpPr>
        <p:spPr>
          <a:xfrm>
            <a:off x="10522424" y="5522976"/>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38" name="Slide Number Placeholder 37">
            <a:extLst>
              <a:ext uri="{FF2B5EF4-FFF2-40B4-BE49-F238E27FC236}">
                <a16:creationId xmlns:a16="http://schemas.microsoft.com/office/drawing/2014/main" id="{198D92D2-0F62-443D-BB2D-F4E23724D76F}"/>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2</a:t>
            </a:fld>
            <a:endParaRPr lang="en-US" sz="1200">
              <a:solidFill>
                <a:schemeClr val="bg1"/>
              </a:solidFill>
            </a:endParaRPr>
          </a:p>
        </p:txBody>
      </p:sp>
    </p:spTree>
    <p:extLst>
      <p:ext uri="{BB962C8B-B14F-4D97-AF65-F5344CB8AC3E}">
        <p14:creationId xmlns:p14="http://schemas.microsoft.com/office/powerpoint/2010/main" val="2243494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E708407-D01D-4E57-8998-FF799DBC3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4EF7A4-31D3-44B9-831B-0D7E54524F88}"/>
              </a:ext>
            </a:extLst>
          </p:cNvPr>
          <p:cNvSpPr>
            <a:spLocks noGrp="1"/>
          </p:cNvSpPr>
          <p:nvPr>
            <p:ph type="title"/>
          </p:nvPr>
        </p:nvSpPr>
        <p:spPr>
          <a:xfrm>
            <a:off x="699723" y="1622066"/>
            <a:ext cx="3554226" cy="2663688"/>
          </a:xfrm>
        </p:spPr>
        <p:txBody>
          <a:bodyPr vert="horz" lIns="91440" tIns="45720" rIns="91440" bIns="45720" rtlCol="0" anchor="b">
            <a:normAutofit/>
          </a:bodyPr>
          <a:lstStyle/>
          <a:p>
            <a:r>
              <a:rPr lang="en-US" kern="1200" dirty="0">
                <a:solidFill>
                  <a:schemeClr val="bg1"/>
                </a:solidFill>
                <a:latin typeface="+mj-lt"/>
                <a:ea typeface="+mj-ea"/>
                <a:cs typeface="+mj-cs"/>
              </a:rPr>
              <a:t>Custom questions	</a:t>
            </a:r>
          </a:p>
        </p:txBody>
      </p:sp>
      <p:grpSp>
        <p:nvGrpSpPr>
          <p:cNvPr id="39" name="Group 38">
            <a:extLst>
              <a:ext uri="{FF2B5EF4-FFF2-40B4-BE49-F238E27FC236}">
                <a16:creationId xmlns:a16="http://schemas.microsoft.com/office/drawing/2014/main" id="{7F963B07-5C9E-478C-A53E-B6F5B4A78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40"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41"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E0C5860E-5429-49C6-8E47-C1073F2CE06B}"/>
              </a:ext>
            </a:extLst>
          </p:cNvPr>
          <p:cNvSpPr>
            <a:spLocks noGrp="1"/>
          </p:cNvSpPr>
          <p:nvPr>
            <p:ph type="dt" sz="half" idx="10"/>
          </p:nvPr>
        </p:nvSpPr>
        <p:spPr>
          <a:xfrm>
            <a:off x="10053828" y="6492875"/>
            <a:ext cx="2185416"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44146CB4-63CF-42B7-96FC-25F0D62CA308}"/>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20</a:t>
            </a:fld>
            <a:endParaRPr lang="en-US" sz="1200">
              <a:solidFill>
                <a:schemeClr val="bg1"/>
              </a:solidFill>
            </a:endParaRPr>
          </a:p>
        </p:txBody>
      </p:sp>
      <p:sp>
        <p:nvSpPr>
          <p:cNvPr id="7" name="TextBox 6">
            <a:extLst>
              <a:ext uri="{FF2B5EF4-FFF2-40B4-BE49-F238E27FC236}">
                <a16:creationId xmlns:a16="http://schemas.microsoft.com/office/drawing/2014/main" id="{F0481050-14D0-4EAD-9322-BF88C05F61E6}"/>
              </a:ext>
            </a:extLst>
          </p:cNvPr>
          <p:cNvSpPr txBox="1"/>
          <p:nvPr/>
        </p:nvSpPr>
        <p:spPr>
          <a:xfrm>
            <a:off x="433487" y="4001036"/>
            <a:ext cx="3828246" cy="1323439"/>
          </a:xfrm>
          <a:prstGeom prst="rect">
            <a:avLst/>
          </a:prstGeom>
          <a:noFill/>
        </p:spPr>
        <p:txBody>
          <a:bodyPr wrap="square" rtlCol="0">
            <a:spAutoFit/>
          </a:bodyPr>
          <a:lstStyle/>
          <a:p>
            <a:r>
              <a:rPr lang="en-US" sz="2000" b="0" i="0" dirty="0">
                <a:solidFill>
                  <a:schemeClr val="bg1"/>
                </a:solidFill>
                <a:effectLst/>
              </a:rPr>
              <a:t>How strongly do you agree or disagree with the following statements about your neighborhood?</a:t>
            </a:r>
            <a:endParaRPr lang="en-US" sz="2000" dirty="0">
              <a:solidFill>
                <a:schemeClr val="bg1"/>
              </a:solidFill>
            </a:endParaRPr>
          </a:p>
        </p:txBody>
      </p:sp>
      <p:pic>
        <p:nvPicPr>
          <p:cNvPr id="8" name="Picture 7">
            <a:extLst>
              <a:ext uri="{FF2B5EF4-FFF2-40B4-BE49-F238E27FC236}">
                <a16:creationId xmlns:a16="http://schemas.microsoft.com/office/drawing/2014/main" id="{77C788E8-A601-42C9-AC48-9DA27DC9FCF4}"/>
              </a:ext>
            </a:extLst>
          </p:cNvPr>
          <p:cNvPicPr>
            <a:picLocks noChangeAspect="1"/>
          </p:cNvPicPr>
          <p:nvPr/>
        </p:nvPicPr>
        <p:blipFill>
          <a:blip r:embed="rId2"/>
          <a:stretch>
            <a:fillRect/>
          </a:stretch>
        </p:blipFill>
        <p:spPr>
          <a:xfrm>
            <a:off x="5162858" y="0"/>
            <a:ext cx="5983677" cy="6858000"/>
          </a:xfrm>
          <a:prstGeom prst="rect">
            <a:avLst/>
          </a:prstGeom>
        </p:spPr>
      </p:pic>
    </p:spTree>
    <p:extLst>
      <p:ext uri="{BB962C8B-B14F-4D97-AF65-F5344CB8AC3E}">
        <p14:creationId xmlns:p14="http://schemas.microsoft.com/office/powerpoint/2010/main" val="30561298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E708407-D01D-4E57-8998-FF799DBC3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4EF7A4-31D3-44B9-831B-0D7E54524F88}"/>
              </a:ext>
            </a:extLst>
          </p:cNvPr>
          <p:cNvSpPr>
            <a:spLocks noGrp="1"/>
          </p:cNvSpPr>
          <p:nvPr>
            <p:ph type="title"/>
          </p:nvPr>
        </p:nvSpPr>
        <p:spPr>
          <a:xfrm>
            <a:off x="699723" y="1622066"/>
            <a:ext cx="3554226" cy="2663688"/>
          </a:xfrm>
        </p:spPr>
        <p:txBody>
          <a:bodyPr vert="horz" lIns="91440" tIns="45720" rIns="91440" bIns="45720" rtlCol="0" anchor="b">
            <a:normAutofit/>
          </a:bodyPr>
          <a:lstStyle/>
          <a:p>
            <a:r>
              <a:rPr lang="en-US" kern="1200" dirty="0">
                <a:solidFill>
                  <a:schemeClr val="bg1"/>
                </a:solidFill>
                <a:latin typeface="+mj-lt"/>
                <a:ea typeface="+mj-ea"/>
                <a:cs typeface="+mj-cs"/>
              </a:rPr>
              <a:t>Custom questions	</a:t>
            </a:r>
          </a:p>
        </p:txBody>
      </p:sp>
      <p:grpSp>
        <p:nvGrpSpPr>
          <p:cNvPr id="39" name="Group 38">
            <a:extLst>
              <a:ext uri="{FF2B5EF4-FFF2-40B4-BE49-F238E27FC236}">
                <a16:creationId xmlns:a16="http://schemas.microsoft.com/office/drawing/2014/main" id="{7F963B07-5C9E-478C-A53E-B6F5B4A78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40"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41"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E0C5860E-5429-49C6-8E47-C1073F2CE06B}"/>
              </a:ext>
            </a:extLst>
          </p:cNvPr>
          <p:cNvSpPr>
            <a:spLocks noGrp="1"/>
          </p:cNvSpPr>
          <p:nvPr>
            <p:ph type="dt" sz="half" idx="10"/>
          </p:nvPr>
        </p:nvSpPr>
        <p:spPr>
          <a:xfrm>
            <a:off x="10053828" y="6492875"/>
            <a:ext cx="2185416"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44146CB4-63CF-42B7-96FC-25F0D62CA308}"/>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21</a:t>
            </a:fld>
            <a:endParaRPr lang="en-US" sz="1200">
              <a:solidFill>
                <a:schemeClr val="bg1"/>
              </a:solidFill>
            </a:endParaRPr>
          </a:p>
        </p:txBody>
      </p:sp>
      <p:sp>
        <p:nvSpPr>
          <p:cNvPr id="7" name="TextBox 6">
            <a:extLst>
              <a:ext uri="{FF2B5EF4-FFF2-40B4-BE49-F238E27FC236}">
                <a16:creationId xmlns:a16="http://schemas.microsoft.com/office/drawing/2014/main" id="{F0481050-14D0-4EAD-9322-BF88C05F61E6}"/>
              </a:ext>
            </a:extLst>
          </p:cNvPr>
          <p:cNvSpPr txBox="1"/>
          <p:nvPr/>
        </p:nvSpPr>
        <p:spPr>
          <a:xfrm>
            <a:off x="6362947" y="1450698"/>
            <a:ext cx="3828246" cy="2246769"/>
          </a:xfrm>
          <a:prstGeom prst="rect">
            <a:avLst/>
          </a:prstGeom>
          <a:noFill/>
        </p:spPr>
        <p:txBody>
          <a:bodyPr wrap="square" rtlCol="0">
            <a:spAutoFit/>
          </a:bodyPr>
          <a:lstStyle/>
          <a:p>
            <a:r>
              <a:rPr lang="en-US" sz="2800" b="0" i="0" dirty="0">
                <a:effectLst/>
              </a:rPr>
              <a:t>Q: How familiar are you with the Town’s efforts to make people of all races feel welcome?</a:t>
            </a:r>
            <a:endParaRPr lang="en-US" sz="2800" dirty="0"/>
          </a:p>
        </p:txBody>
      </p:sp>
      <p:pic>
        <p:nvPicPr>
          <p:cNvPr id="5" name="Picture 4">
            <a:extLst>
              <a:ext uri="{FF2B5EF4-FFF2-40B4-BE49-F238E27FC236}">
                <a16:creationId xmlns:a16="http://schemas.microsoft.com/office/drawing/2014/main" id="{255A7A20-6739-4CA1-A1A8-F46CFB98283A}"/>
              </a:ext>
            </a:extLst>
          </p:cNvPr>
          <p:cNvPicPr>
            <a:picLocks noChangeAspect="1"/>
          </p:cNvPicPr>
          <p:nvPr/>
        </p:nvPicPr>
        <p:blipFill>
          <a:blip r:embed="rId2"/>
          <a:stretch>
            <a:fillRect/>
          </a:stretch>
        </p:blipFill>
        <p:spPr>
          <a:xfrm>
            <a:off x="6591707" y="3983198"/>
            <a:ext cx="3334718" cy="1164967"/>
          </a:xfrm>
          <a:prstGeom prst="rect">
            <a:avLst/>
          </a:prstGeom>
        </p:spPr>
      </p:pic>
    </p:spTree>
    <p:extLst>
      <p:ext uri="{BB962C8B-B14F-4D97-AF65-F5344CB8AC3E}">
        <p14:creationId xmlns:p14="http://schemas.microsoft.com/office/powerpoint/2010/main" val="1308501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E708407-D01D-4E57-8998-FF799DBC3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4EF7A4-31D3-44B9-831B-0D7E54524F88}"/>
              </a:ext>
            </a:extLst>
          </p:cNvPr>
          <p:cNvSpPr>
            <a:spLocks noGrp="1"/>
          </p:cNvSpPr>
          <p:nvPr>
            <p:ph type="title"/>
          </p:nvPr>
        </p:nvSpPr>
        <p:spPr>
          <a:xfrm>
            <a:off x="699723" y="1622066"/>
            <a:ext cx="3554226" cy="2663688"/>
          </a:xfrm>
        </p:spPr>
        <p:txBody>
          <a:bodyPr vert="horz" lIns="91440" tIns="45720" rIns="91440" bIns="45720" rtlCol="0" anchor="b">
            <a:normAutofit/>
          </a:bodyPr>
          <a:lstStyle/>
          <a:p>
            <a:r>
              <a:rPr lang="en-US" kern="1200" dirty="0">
                <a:solidFill>
                  <a:schemeClr val="bg1"/>
                </a:solidFill>
                <a:latin typeface="+mj-lt"/>
                <a:ea typeface="+mj-ea"/>
                <a:cs typeface="+mj-cs"/>
              </a:rPr>
              <a:t>Trends over time</a:t>
            </a:r>
          </a:p>
        </p:txBody>
      </p:sp>
      <p:grpSp>
        <p:nvGrpSpPr>
          <p:cNvPr id="39" name="Group 38">
            <a:extLst>
              <a:ext uri="{FF2B5EF4-FFF2-40B4-BE49-F238E27FC236}">
                <a16:creationId xmlns:a16="http://schemas.microsoft.com/office/drawing/2014/main" id="{7F963B07-5C9E-478C-A53E-B6F5B4A789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40" name="Freeform 5">
              <a:extLst>
                <a:ext uri="{FF2B5EF4-FFF2-40B4-BE49-F238E27FC236}">
                  <a16:creationId xmlns:a16="http://schemas.microsoft.com/office/drawing/2014/main" id="{A152F29E-C625-4313-96BF-5675B357C0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41" name="Freeform 5">
              <a:extLst>
                <a:ext uri="{FF2B5EF4-FFF2-40B4-BE49-F238E27FC236}">
                  <a16:creationId xmlns:a16="http://schemas.microsoft.com/office/drawing/2014/main" id="{C2A5CB78-6497-4151-83B6-568BD27EC5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E0C5860E-5429-49C6-8E47-C1073F2CE06B}"/>
              </a:ext>
            </a:extLst>
          </p:cNvPr>
          <p:cNvSpPr>
            <a:spLocks noGrp="1"/>
          </p:cNvSpPr>
          <p:nvPr>
            <p:ph type="dt" sz="half" idx="10"/>
          </p:nvPr>
        </p:nvSpPr>
        <p:spPr>
          <a:xfrm>
            <a:off x="10053828" y="6492875"/>
            <a:ext cx="2185416"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44146CB4-63CF-42B7-96FC-25F0D62CA308}"/>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22</a:t>
            </a:fld>
            <a:endParaRPr lang="en-US" sz="1200">
              <a:solidFill>
                <a:schemeClr val="bg1"/>
              </a:solidFill>
            </a:endParaRPr>
          </a:p>
        </p:txBody>
      </p:sp>
      <p:graphicFrame>
        <p:nvGraphicFramePr>
          <p:cNvPr id="3" name="Table 7">
            <a:extLst>
              <a:ext uri="{FF2B5EF4-FFF2-40B4-BE49-F238E27FC236}">
                <a16:creationId xmlns:a16="http://schemas.microsoft.com/office/drawing/2014/main" id="{5468B066-F726-4340-B709-E98BE88B554A}"/>
              </a:ext>
            </a:extLst>
          </p:cNvPr>
          <p:cNvGraphicFramePr>
            <a:graphicFrameLocks noGrp="1"/>
          </p:cNvGraphicFramePr>
          <p:nvPr>
            <p:extLst>
              <p:ext uri="{D42A27DB-BD31-4B8C-83A1-F6EECF244321}">
                <p14:modId xmlns:p14="http://schemas.microsoft.com/office/powerpoint/2010/main" val="548525534"/>
              </p:ext>
            </p:extLst>
          </p:nvPr>
        </p:nvGraphicFramePr>
        <p:xfrm>
          <a:off x="4870052" y="1084253"/>
          <a:ext cx="7146444" cy="4785360"/>
        </p:xfrm>
        <a:graphic>
          <a:graphicData uri="http://schemas.openxmlformats.org/drawingml/2006/table">
            <a:tbl>
              <a:tblPr firstRow="1" bandRow="1">
                <a:tableStyleId>{5C22544A-7EE6-4342-B048-85BDC9FD1C3A}</a:tableStyleId>
              </a:tblPr>
              <a:tblGrid>
                <a:gridCol w="3293615">
                  <a:extLst>
                    <a:ext uri="{9D8B030D-6E8A-4147-A177-3AD203B41FA5}">
                      <a16:colId xmlns:a16="http://schemas.microsoft.com/office/drawing/2014/main" val="2435994161"/>
                    </a:ext>
                  </a:extLst>
                </a:gridCol>
                <a:gridCol w="1269507">
                  <a:extLst>
                    <a:ext uri="{9D8B030D-6E8A-4147-A177-3AD203B41FA5}">
                      <a16:colId xmlns:a16="http://schemas.microsoft.com/office/drawing/2014/main" val="780397237"/>
                    </a:ext>
                  </a:extLst>
                </a:gridCol>
                <a:gridCol w="1331651">
                  <a:extLst>
                    <a:ext uri="{9D8B030D-6E8A-4147-A177-3AD203B41FA5}">
                      <a16:colId xmlns:a16="http://schemas.microsoft.com/office/drawing/2014/main" val="1896068382"/>
                    </a:ext>
                  </a:extLst>
                </a:gridCol>
                <a:gridCol w="1251671">
                  <a:extLst>
                    <a:ext uri="{9D8B030D-6E8A-4147-A177-3AD203B41FA5}">
                      <a16:colId xmlns:a16="http://schemas.microsoft.com/office/drawing/2014/main" val="3138652245"/>
                    </a:ext>
                  </a:extLst>
                </a:gridCol>
              </a:tblGrid>
              <a:tr h="370840">
                <a:tc>
                  <a:txBody>
                    <a:bodyPr/>
                    <a:lstStyle/>
                    <a:p>
                      <a:r>
                        <a:rPr lang="en-US" sz="1600" dirty="0"/>
                        <a:t>Characteristic</a:t>
                      </a:r>
                    </a:p>
                  </a:txBody>
                  <a:tcPr/>
                </a:tc>
                <a:tc>
                  <a:txBody>
                    <a:bodyPr/>
                    <a:lstStyle/>
                    <a:p>
                      <a:r>
                        <a:rPr lang="en-US" sz="1600" dirty="0"/>
                        <a:t>2008 Rating</a:t>
                      </a:r>
                    </a:p>
                  </a:txBody>
                  <a:tcPr/>
                </a:tc>
                <a:tc>
                  <a:txBody>
                    <a:bodyPr/>
                    <a:lstStyle/>
                    <a:p>
                      <a:r>
                        <a:rPr lang="en-US" sz="1600" dirty="0"/>
                        <a:t>2022 Rating</a:t>
                      </a:r>
                    </a:p>
                  </a:txBody>
                  <a:tcPr/>
                </a:tc>
                <a:tc>
                  <a:txBody>
                    <a:bodyPr/>
                    <a:lstStyle/>
                    <a:p>
                      <a:r>
                        <a:rPr lang="en-US" sz="1600" dirty="0"/>
                        <a:t>% Change</a:t>
                      </a:r>
                    </a:p>
                  </a:txBody>
                  <a:tcPr/>
                </a:tc>
                <a:extLst>
                  <a:ext uri="{0D108BD9-81ED-4DB2-BD59-A6C34878D82A}">
                    <a16:rowId xmlns:a16="http://schemas.microsoft.com/office/drawing/2014/main" val="2642674638"/>
                  </a:ext>
                </a:extLst>
              </a:tr>
              <a:tr h="370840">
                <a:tc>
                  <a:txBody>
                    <a:bodyPr/>
                    <a:lstStyle/>
                    <a:p>
                      <a:r>
                        <a:rPr lang="en-US" sz="1600" dirty="0"/>
                        <a:t>Needham as a place to live</a:t>
                      </a:r>
                    </a:p>
                  </a:txBody>
                  <a:tcPr/>
                </a:tc>
                <a:tc>
                  <a:txBody>
                    <a:bodyPr/>
                    <a:lstStyle/>
                    <a:p>
                      <a:r>
                        <a:rPr lang="en-US" sz="1600" dirty="0"/>
                        <a:t>96%</a:t>
                      </a:r>
                    </a:p>
                  </a:txBody>
                  <a:tcPr/>
                </a:tc>
                <a:tc>
                  <a:txBody>
                    <a:bodyPr/>
                    <a:lstStyle/>
                    <a:p>
                      <a:r>
                        <a:rPr lang="en-US" sz="1600" dirty="0"/>
                        <a:t>95%</a:t>
                      </a:r>
                    </a:p>
                  </a:txBody>
                  <a:tcPr/>
                </a:tc>
                <a:tc>
                  <a:txBody>
                    <a:bodyPr/>
                    <a:lstStyle/>
                    <a:p>
                      <a:r>
                        <a:rPr lang="en-US" sz="1600" dirty="0">
                          <a:solidFill>
                            <a:srgbClr val="FF0000"/>
                          </a:solidFill>
                        </a:rPr>
                        <a:t>-1%</a:t>
                      </a:r>
                    </a:p>
                  </a:txBody>
                  <a:tcPr/>
                </a:tc>
                <a:extLst>
                  <a:ext uri="{0D108BD9-81ED-4DB2-BD59-A6C34878D82A}">
                    <a16:rowId xmlns:a16="http://schemas.microsoft.com/office/drawing/2014/main" val="4130748514"/>
                  </a:ext>
                </a:extLst>
              </a:tr>
              <a:tr h="370840">
                <a:tc>
                  <a:txBody>
                    <a:bodyPr/>
                    <a:lstStyle/>
                    <a:p>
                      <a:r>
                        <a:rPr lang="en-US" sz="1600" dirty="0"/>
                        <a:t>Needham as a place to work</a:t>
                      </a:r>
                    </a:p>
                  </a:txBody>
                  <a:tcPr/>
                </a:tc>
                <a:tc>
                  <a:txBody>
                    <a:bodyPr/>
                    <a:lstStyle/>
                    <a:p>
                      <a:r>
                        <a:rPr lang="en-US" sz="1600" dirty="0"/>
                        <a:t>72%</a:t>
                      </a:r>
                    </a:p>
                  </a:txBody>
                  <a:tcPr/>
                </a:tc>
                <a:tc>
                  <a:txBody>
                    <a:bodyPr/>
                    <a:lstStyle/>
                    <a:p>
                      <a:r>
                        <a:rPr lang="en-US" sz="1600" dirty="0"/>
                        <a:t>81%</a:t>
                      </a:r>
                    </a:p>
                  </a:txBody>
                  <a:tcPr/>
                </a:tc>
                <a:tc>
                  <a:txBody>
                    <a:bodyPr/>
                    <a:lstStyle/>
                    <a:p>
                      <a:r>
                        <a:rPr lang="en-US" sz="1600" dirty="0">
                          <a:solidFill>
                            <a:srgbClr val="00B050"/>
                          </a:solidFill>
                        </a:rPr>
                        <a:t>13%</a:t>
                      </a:r>
                    </a:p>
                  </a:txBody>
                  <a:tcPr/>
                </a:tc>
                <a:extLst>
                  <a:ext uri="{0D108BD9-81ED-4DB2-BD59-A6C34878D82A}">
                    <a16:rowId xmlns:a16="http://schemas.microsoft.com/office/drawing/2014/main" val="1619853208"/>
                  </a:ext>
                </a:extLst>
              </a:tr>
              <a:tr h="370840">
                <a:tc>
                  <a:txBody>
                    <a:bodyPr/>
                    <a:lstStyle/>
                    <a:p>
                      <a:r>
                        <a:rPr lang="en-US" sz="1600" dirty="0"/>
                        <a:t>Overall quality of life</a:t>
                      </a:r>
                    </a:p>
                  </a:txBody>
                  <a:tcPr/>
                </a:tc>
                <a:tc>
                  <a:txBody>
                    <a:bodyPr/>
                    <a:lstStyle/>
                    <a:p>
                      <a:r>
                        <a:rPr lang="en-US" sz="1600" dirty="0"/>
                        <a:t>91%</a:t>
                      </a:r>
                    </a:p>
                  </a:txBody>
                  <a:tcPr/>
                </a:tc>
                <a:tc>
                  <a:txBody>
                    <a:bodyPr/>
                    <a:lstStyle/>
                    <a:p>
                      <a:r>
                        <a:rPr lang="en-US" sz="1600" dirty="0"/>
                        <a:t>92%</a:t>
                      </a:r>
                    </a:p>
                  </a:txBody>
                  <a:tcPr/>
                </a:tc>
                <a:tc>
                  <a:txBody>
                    <a:bodyPr/>
                    <a:lstStyle/>
                    <a:p>
                      <a:r>
                        <a:rPr lang="en-US" sz="1600" dirty="0">
                          <a:solidFill>
                            <a:srgbClr val="00B050"/>
                          </a:solidFill>
                        </a:rPr>
                        <a:t>1%</a:t>
                      </a:r>
                    </a:p>
                  </a:txBody>
                  <a:tcPr/>
                </a:tc>
                <a:extLst>
                  <a:ext uri="{0D108BD9-81ED-4DB2-BD59-A6C34878D82A}">
                    <a16:rowId xmlns:a16="http://schemas.microsoft.com/office/drawing/2014/main" val="4213727743"/>
                  </a:ext>
                </a:extLst>
              </a:tr>
              <a:tr h="370840">
                <a:tc>
                  <a:txBody>
                    <a:bodyPr/>
                    <a:lstStyle/>
                    <a:p>
                      <a:r>
                        <a:rPr lang="en-US" sz="1600" dirty="0"/>
                        <a:t>Quality of services</a:t>
                      </a:r>
                    </a:p>
                  </a:txBody>
                  <a:tcPr/>
                </a:tc>
                <a:tc>
                  <a:txBody>
                    <a:bodyPr/>
                    <a:lstStyle/>
                    <a:p>
                      <a:r>
                        <a:rPr lang="en-US" sz="1600" dirty="0"/>
                        <a:t>85%</a:t>
                      </a:r>
                    </a:p>
                  </a:txBody>
                  <a:tcPr/>
                </a:tc>
                <a:tc>
                  <a:txBody>
                    <a:bodyPr/>
                    <a:lstStyle/>
                    <a:p>
                      <a:r>
                        <a:rPr lang="en-US" sz="1600" dirty="0"/>
                        <a:t>82%</a:t>
                      </a:r>
                    </a:p>
                  </a:txBody>
                  <a:tcPr/>
                </a:tc>
                <a:tc>
                  <a:txBody>
                    <a:bodyPr/>
                    <a:lstStyle/>
                    <a:p>
                      <a:r>
                        <a:rPr lang="en-US" sz="1600" dirty="0"/>
                        <a:t>-</a:t>
                      </a:r>
                      <a:r>
                        <a:rPr lang="en-US" sz="1600" dirty="0">
                          <a:solidFill>
                            <a:srgbClr val="FF0000"/>
                          </a:solidFill>
                        </a:rPr>
                        <a:t>4%</a:t>
                      </a:r>
                    </a:p>
                  </a:txBody>
                  <a:tcPr/>
                </a:tc>
                <a:extLst>
                  <a:ext uri="{0D108BD9-81ED-4DB2-BD59-A6C34878D82A}">
                    <a16:rowId xmlns:a16="http://schemas.microsoft.com/office/drawing/2014/main" val="512660354"/>
                  </a:ext>
                </a:extLst>
              </a:tr>
              <a:tr h="370840">
                <a:tc>
                  <a:txBody>
                    <a:bodyPr/>
                    <a:lstStyle/>
                    <a:p>
                      <a:r>
                        <a:rPr lang="en-US" sz="1600" dirty="0"/>
                        <a:t>Overall feeling of safety*</a:t>
                      </a:r>
                    </a:p>
                  </a:txBody>
                  <a:tcPr/>
                </a:tc>
                <a:tc>
                  <a:txBody>
                    <a:bodyPr/>
                    <a:lstStyle/>
                    <a:p>
                      <a:r>
                        <a:rPr lang="en-US" sz="1600" dirty="0"/>
                        <a:t>97%</a:t>
                      </a:r>
                    </a:p>
                  </a:txBody>
                  <a:tcPr/>
                </a:tc>
                <a:tc>
                  <a:txBody>
                    <a:bodyPr/>
                    <a:lstStyle/>
                    <a:p>
                      <a:r>
                        <a:rPr lang="en-US" sz="1600" dirty="0"/>
                        <a:t>98%</a:t>
                      </a:r>
                    </a:p>
                  </a:txBody>
                  <a:tcPr/>
                </a:tc>
                <a:tc>
                  <a:txBody>
                    <a:bodyPr/>
                    <a:lstStyle/>
                    <a:p>
                      <a:r>
                        <a:rPr lang="en-US" sz="1600" dirty="0">
                          <a:solidFill>
                            <a:srgbClr val="00B050"/>
                          </a:solidFill>
                        </a:rPr>
                        <a:t>1%</a:t>
                      </a:r>
                    </a:p>
                  </a:txBody>
                  <a:tcPr/>
                </a:tc>
                <a:extLst>
                  <a:ext uri="{0D108BD9-81ED-4DB2-BD59-A6C34878D82A}">
                    <a16:rowId xmlns:a16="http://schemas.microsoft.com/office/drawing/2014/main" val="2967653174"/>
                  </a:ext>
                </a:extLst>
              </a:tr>
              <a:tr h="370840">
                <a:tc>
                  <a:txBody>
                    <a:bodyPr/>
                    <a:lstStyle/>
                    <a:p>
                      <a:r>
                        <a:rPr lang="en-US" sz="1600" dirty="0"/>
                        <a:t>Overall quality of business &amp; service establishments</a:t>
                      </a:r>
                    </a:p>
                  </a:txBody>
                  <a:tcPr/>
                </a:tc>
                <a:tc>
                  <a:txBody>
                    <a:bodyPr/>
                    <a:lstStyle/>
                    <a:p>
                      <a:r>
                        <a:rPr lang="en-US" sz="1600" dirty="0"/>
                        <a:t>63%</a:t>
                      </a:r>
                    </a:p>
                  </a:txBody>
                  <a:tcPr/>
                </a:tc>
                <a:tc>
                  <a:txBody>
                    <a:bodyPr/>
                    <a:lstStyle/>
                    <a:p>
                      <a:r>
                        <a:rPr lang="en-US" sz="1600" dirty="0"/>
                        <a:t>80%</a:t>
                      </a:r>
                    </a:p>
                  </a:txBody>
                  <a:tcPr/>
                </a:tc>
                <a:tc>
                  <a:txBody>
                    <a:bodyPr/>
                    <a:lstStyle/>
                    <a:p>
                      <a:r>
                        <a:rPr lang="en-US" sz="1600" dirty="0">
                          <a:solidFill>
                            <a:srgbClr val="00B050"/>
                          </a:solidFill>
                        </a:rPr>
                        <a:t>27%</a:t>
                      </a:r>
                    </a:p>
                  </a:txBody>
                  <a:tcPr/>
                </a:tc>
                <a:extLst>
                  <a:ext uri="{0D108BD9-81ED-4DB2-BD59-A6C34878D82A}">
                    <a16:rowId xmlns:a16="http://schemas.microsoft.com/office/drawing/2014/main" val="1928685813"/>
                  </a:ext>
                </a:extLst>
              </a:tr>
              <a:tr h="370840">
                <a:tc>
                  <a:txBody>
                    <a:bodyPr/>
                    <a:lstStyle/>
                    <a:p>
                      <a:r>
                        <a:rPr lang="en-US" sz="1600" dirty="0"/>
                        <a:t>Availability of quality affordable housing</a:t>
                      </a:r>
                    </a:p>
                  </a:txBody>
                  <a:tcPr/>
                </a:tc>
                <a:tc>
                  <a:txBody>
                    <a:bodyPr/>
                    <a:lstStyle/>
                    <a:p>
                      <a:r>
                        <a:rPr lang="en-US" sz="1600" dirty="0"/>
                        <a:t>17%</a:t>
                      </a:r>
                    </a:p>
                  </a:txBody>
                  <a:tcPr/>
                </a:tc>
                <a:tc>
                  <a:txBody>
                    <a:bodyPr/>
                    <a:lstStyle/>
                    <a:p>
                      <a:r>
                        <a:rPr lang="en-US" sz="1600" dirty="0"/>
                        <a:t>22%</a:t>
                      </a:r>
                    </a:p>
                  </a:txBody>
                  <a:tcPr/>
                </a:tc>
                <a:tc>
                  <a:txBody>
                    <a:bodyPr/>
                    <a:lstStyle/>
                    <a:p>
                      <a:r>
                        <a:rPr lang="en-US" sz="1600">
                          <a:solidFill>
                            <a:srgbClr val="00B050"/>
                          </a:solidFill>
                        </a:rPr>
                        <a:t>29%</a:t>
                      </a:r>
                      <a:endParaRPr lang="en-US" sz="1600" dirty="0">
                        <a:solidFill>
                          <a:srgbClr val="00B050"/>
                        </a:solidFill>
                      </a:endParaRPr>
                    </a:p>
                  </a:txBody>
                  <a:tcPr/>
                </a:tc>
                <a:extLst>
                  <a:ext uri="{0D108BD9-81ED-4DB2-BD59-A6C34878D82A}">
                    <a16:rowId xmlns:a16="http://schemas.microsoft.com/office/drawing/2014/main" val="1528254388"/>
                  </a:ext>
                </a:extLst>
              </a:tr>
              <a:tr h="370840">
                <a:tc>
                  <a:txBody>
                    <a:bodyPr/>
                    <a:lstStyle/>
                    <a:p>
                      <a:r>
                        <a:rPr lang="en-US" sz="1600" b="0" i="0" kern="1200" dirty="0">
                          <a:solidFill>
                            <a:schemeClr val="dk1"/>
                          </a:solidFill>
                          <a:effectLst/>
                          <a:latin typeface="+mn-lt"/>
                          <a:ea typeface="+mn-ea"/>
                          <a:cs typeface="+mn-cs"/>
                        </a:rPr>
                        <a:t>Openness and acceptance of the community toward people of diverse backgrounds</a:t>
                      </a:r>
                      <a:endParaRPr lang="en-US" sz="1600" dirty="0"/>
                    </a:p>
                  </a:txBody>
                  <a:tcPr/>
                </a:tc>
                <a:tc>
                  <a:txBody>
                    <a:bodyPr/>
                    <a:lstStyle/>
                    <a:p>
                      <a:r>
                        <a:rPr lang="en-US" sz="1600" dirty="0"/>
                        <a:t>69%</a:t>
                      </a:r>
                    </a:p>
                  </a:txBody>
                  <a:tcPr/>
                </a:tc>
                <a:tc>
                  <a:txBody>
                    <a:bodyPr/>
                    <a:lstStyle/>
                    <a:p>
                      <a:r>
                        <a:rPr lang="en-US" sz="1600" dirty="0"/>
                        <a:t>66%</a:t>
                      </a:r>
                    </a:p>
                  </a:txBody>
                  <a:tcPr/>
                </a:tc>
                <a:tc>
                  <a:txBody>
                    <a:bodyPr/>
                    <a:lstStyle/>
                    <a:p>
                      <a:r>
                        <a:rPr lang="en-US" sz="1600" dirty="0">
                          <a:solidFill>
                            <a:srgbClr val="FF0000"/>
                          </a:solidFill>
                        </a:rPr>
                        <a:t>-4%</a:t>
                      </a:r>
                    </a:p>
                  </a:txBody>
                  <a:tcPr/>
                </a:tc>
                <a:extLst>
                  <a:ext uri="{0D108BD9-81ED-4DB2-BD59-A6C34878D82A}">
                    <a16:rowId xmlns:a16="http://schemas.microsoft.com/office/drawing/2014/main" val="247100074"/>
                  </a:ext>
                </a:extLst>
              </a:tr>
              <a:tr h="370840">
                <a:tc>
                  <a:txBody>
                    <a:bodyPr/>
                    <a:lstStyle/>
                    <a:p>
                      <a:r>
                        <a:rPr lang="en-US" sz="1600" dirty="0"/>
                        <a:t>Overall image or reputation</a:t>
                      </a:r>
                    </a:p>
                  </a:txBody>
                  <a:tcPr/>
                </a:tc>
                <a:tc>
                  <a:txBody>
                    <a:bodyPr/>
                    <a:lstStyle/>
                    <a:p>
                      <a:r>
                        <a:rPr lang="en-US" sz="1600" dirty="0"/>
                        <a:t>89%</a:t>
                      </a:r>
                    </a:p>
                  </a:txBody>
                  <a:tcPr/>
                </a:tc>
                <a:tc>
                  <a:txBody>
                    <a:bodyPr/>
                    <a:lstStyle/>
                    <a:p>
                      <a:r>
                        <a:rPr lang="en-US" sz="1600" dirty="0"/>
                        <a:t>92%</a:t>
                      </a:r>
                    </a:p>
                  </a:txBody>
                  <a:tcPr/>
                </a:tc>
                <a:tc>
                  <a:txBody>
                    <a:bodyPr/>
                    <a:lstStyle/>
                    <a:p>
                      <a:r>
                        <a:rPr lang="en-US" sz="1600" dirty="0">
                          <a:solidFill>
                            <a:srgbClr val="00B050"/>
                          </a:solidFill>
                        </a:rPr>
                        <a:t>3%</a:t>
                      </a:r>
                    </a:p>
                  </a:txBody>
                  <a:tcPr/>
                </a:tc>
                <a:extLst>
                  <a:ext uri="{0D108BD9-81ED-4DB2-BD59-A6C34878D82A}">
                    <a16:rowId xmlns:a16="http://schemas.microsoft.com/office/drawing/2014/main" val="724325601"/>
                  </a:ext>
                </a:extLst>
              </a:tr>
            </a:tbl>
          </a:graphicData>
        </a:graphic>
      </p:graphicFrame>
      <p:sp>
        <p:nvSpPr>
          <p:cNvPr id="8" name="TextBox 7">
            <a:extLst>
              <a:ext uri="{FF2B5EF4-FFF2-40B4-BE49-F238E27FC236}">
                <a16:creationId xmlns:a16="http://schemas.microsoft.com/office/drawing/2014/main" id="{5FBEB8C2-1BCC-4189-A5E0-19CCDB9AAF31}"/>
              </a:ext>
            </a:extLst>
          </p:cNvPr>
          <p:cNvSpPr txBox="1"/>
          <p:nvPr/>
        </p:nvSpPr>
        <p:spPr>
          <a:xfrm>
            <a:off x="4953672" y="274320"/>
            <a:ext cx="6898017" cy="523220"/>
          </a:xfrm>
          <a:prstGeom prst="rect">
            <a:avLst/>
          </a:prstGeom>
          <a:noFill/>
        </p:spPr>
        <p:txBody>
          <a:bodyPr wrap="square" rtlCol="0">
            <a:spAutoFit/>
          </a:bodyPr>
          <a:lstStyle/>
          <a:p>
            <a:pPr algn="ctr"/>
            <a:r>
              <a:rPr lang="en-US" sz="2800" dirty="0"/>
              <a:t>Key Trends Comparison 2008 - 2022</a:t>
            </a:r>
          </a:p>
        </p:txBody>
      </p:sp>
      <p:sp>
        <p:nvSpPr>
          <p:cNvPr id="9" name="TextBox 8">
            <a:extLst>
              <a:ext uri="{FF2B5EF4-FFF2-40B4-BE49-F238E27FC236}">
                <a16:creationId xmlns:a16="http://schemas.microsoft.com/office/drawing/2014/main" id="{7930DFAD-E365-4C38-8BB1-F3007BF35174}"/>
              </a:ext>
            </a:extLst>
          </p:cNvPr>
          <p:cNvSpPr txBox="1"/>
          <p:nvPr/>
        </p:nvSpPr>
        <p:spPr>
          <a:xfrm>
            <a:off x="4870052" y="6065838"/>
            <a:ext cx="6741504" cy="523220"/>
          </a:xfrm>
          <a:prstGeom prst="rect">
            <a:avLst/>
          </a:prstGeom>
          <a:noFill/>
        </p:spPr>
        <p:txBody>
          <a:bodyPr wrap="square" rtlCol="0">
            <a:spAutoFit/>
          </a:bodyPr>
          <a:lstStyle/>
          <a:p>
            <a:r>
              <a:rPr lang="en-US" sz="1400" dirty="0"/>
              <a:t>* Indicates data not collected before 2014</a:t>
            </a:r>
          </a:p>
          <a:p>
            <a:r>
              <a:rPr lang="en-US" sz="1400" dirty="0"/>
              <a:t>Margin of error = 4%</a:t>
            </a:r>
          </a:p>
        </p:txBody>
      </p:sp>
    </p:spTree>
    <p:extLst>
      <p:ext uri="{BB962C8B-B14F-4D97-AF65-F5344CB8AC3E}">
        <p14:creationId xmlns:p14="http://schemas.microsoft.com/office/powerpoint/2010/main" val="4098502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CAEE93-8585-46D4-A7EC-F184E317CB2E}"/>
              </a:ext>
            </a:extLst>
          </p:cNvPr>
          <p:cNvSpPr>
            <a:spLocks noGrp="1"/>
          </p:cNvSpPr>
          <p:nvPr>
            <p:ph type="ctrTitle"/>
          </p:nvPr>
        </p:nvSpPr>
        <p:spPr>
          <a:xfrm>
            <a:off x="827088" y="1641752"/>
            <a:ext cx="3527425" cy="4366936"/>
          </a:xfrm>
        </p:spPr>
        <p:txBody>
          <a:bodyPr vert="horz" lIns="91440" tIns="45720" rIns="91440" bIns="45720" rtlCol="0" anchor="t">
            <a:normAutofit/>
          </a:bodyPr>
          <a:lstStyle/>
          <a:p>
            <a:r>
              <a:rPr lang="en-US" sz="4000" kern="1200">
                <a:solidFill>
                  <a:schemeClr val="tx1"/>
                </a:solidFill>
                <a:latin typeface="+mj-lt"/>
                <a:ea typeface="+mj-ea"/>
                <a:cs typeface="+mj-cs"/>
              </a:rPr>
              <a:t>THANK YOU</a:t>
            </a:r>
          </a:p>
        </p:txBody>
      </p:sp>
      <p:grpSp>
        <p:nvGrpSpPr>
          <p:cNvPr id="10" name="Group 9">
            <a:extLst>
              <a:ext uri="{FF2B5EF4-FFF2-40B4-BE49-F238E27FC236}">
                <a16:creationId xmlns:a16="http://schemas.microsoft.com/office/drawing/2014/main" id="{4728F330-19FB-4D39-BD0F-53032ABFEB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79015" y="0"/>
            <a:ext cx="712985" cy="6858000"/>
            <a:chOff x="11479015" y="0"/>
            <a:chExt cx="712985" cy="6858000"/>
          </a:xfrm>
          <a:effectLst>
            <a:outerShdw blurRad="381000" dist="152400" dir="10800000" algn="ctr" rotWithShape="0">
              <a:schemeClr val="bg1">
                <a:alpha val="10000"/>
              </a:schemeClr>
            </a:outerShdw>
          </a:effectLst>
        </p:grpSpPr>
        <p:sp>
          <p:nvSpPr>
            <p:cNvPr id="11" name="Freeform: Shape 10">
              <a:extLst>
                <a:ext uri="{FF2B5EF4-FFF2-40B4-BE49-F238E27FC236}">
                  <a16:creationId xmlns:a16="http://schemas.microsoft.com/office/drawing/2014/main" id="{30220D63-6F38-42F9-8AAD-3B1363A4FA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79018" y="0"/>
              <a:ext cx="712982" cy="6858000"/>
            </a:xfrm>
            <a:custGeom>
              <a:avLst/>
              <a:gdLst>
                <a:gd name="connsiteX0" fmla="*/ 280560 w 712982"/>
                <a:gd name="connsiteY0" fmla="*/ 0 h 6858000"/>
                <a:gd name="connsiteX1" fmla="*/ 712982 w 712982"/>
                <a:gd name="connsiteY1" fmla="*/ 0 h 6858000"/>
                <a:gd name="connsiteX2" fmla="*/ 712982 w 712982"/>
                <a:gd name="connsiteY2" fmla="*/ 6858000 h 6858000"/>
                <a:gd name="connsiteX3" fmla="*/ 372527 w 712982"/>
                <a:gd name="connsiteY3" fmla="*/ 6858000 h 6858000"/>
                <a:gd name="connsiteX4" fmla="*/ 372901 w 712982"/>
                <a:gd name="connsiteY4" fmla="*/ 6835810 h 6858000"/>
                <a:gd name="connsiteX5" fmla="*/ 363017 w 712982"/>
                <a:gd name="connsiteY5" fmla="*/ 6518145 h 6858000"/>
                <a:gd name="connsiteX6" fmla="*/ 310498 w 712982"/>
                <a:gd name="connsiteY6" fmla="*/ 6393936 h 6858000"/>
                <a:gd name="connsiteX7" fmla="*/ 305420 w 712982"/>
                <a:gd name="connsiteY7" fmla="*/ 6355564 h 6858000"/>
                <a:gd name="connsiteX8" fmla="*/ 311030 w 712982"/>
                <a:gd name="connsiteY8" fmla="*/ 6267729 h 6858000"/>
                <a:gd name="connsiteX9" fmla="*/ 281440 w 712982"/>
                <a:gd name="connsiteY9" fmla="*/ 6090959 h 6858000"/>
                <a:gd name="connsiteX10" fmla="*/ 258928 w 712982"/>
                <a:gd name="connsiteY10" fmla="*/ 6026981 h 6858000"/>
                <a:gd name="connsiteX11" fmla="*/ 245105 w 712982"/>
                <a:gd name="connsiteY11" fmla="*/ 5991615 h 6858000"/>
                <a:gd name="connsiteX12" fmla="*/ 197441 w 712982"/>
                <a:gd name="connsiteY12" fmla="*/ 5807458 h 6858000"/>
                <a:gd name="connsiteX13" fmla="*/ 159115 w 712982"/>
                <a:gd name="connsiteY13" fmla="*/ 5727356 h 6858000"/>
                <a:gd name="connsiteX14" fmla="*/ 152306 w 712982"/>
                <a:gd name="connsiteY14" fmla="*/ 5705270 h 6858000"/>
                <a:gd name="connsiteX15" fmla="*/ 150939 w 712982"/>
                <a:gd name="connsiteY15" fmla="*/ 5580441 h 6858000"/>
                <a:gd name="connsiteX16" fmla="*/ 187956 w 712982"/>
                <a:gd name="connsiteY16" fmla="*/ 5482729 h 6858000"/>
                <a:gd name="connsiteX17" fmla="*/ 201902 w 712982"/>
                <a:gd name="connsiteY17" fmla="*/ 5463053 h 6858000"/>
                <a:gd name="connsiteX18" fmla="*/ 168174 w 712982"/>
                <a:gd name="connsiteY18" fmla="*/ 5205662 h 6858000"/>
                <a:gd name="connsiteX19" fmla="*/ 157186 w 712982"/>
                <a:gd name="connsiteY19" fmla="*/ 5166766 h 6858000"/>
                <a:gd name="connsiteX20" fmla="*/ 163999 w 712982"/>
                <a:gd name="connsiteY20" fmla="*/ 4972256 h 6858000"/>
                <a:gd name="connsiteX21" fmla="*/ 163388 w 712982"/>
                <a:gd name="connsiteY21" fmla="*/ 4915833 h 6858000"/>
                <a:gd name="connsiteX22" fmla="*/ 166361 w 712982"/>
                <a:gd name="connsiteY22" fmla="*/ 4712964 h 6858000"/>
                <a:gd name="connsiteX23" fmla="*/ 140122 w 712982"/>
                <a:gd name="connsiteY23" fmla="*/ 4687152 h 6858000"/>
                <a:gd name="connsiteX24" fmla="*/ 73058 w 712982"/>
                <a:gd name="connsiteY24" fmla="*/ 4611951 h 6858000"/>
                <a:gd name="connsiteX25" fmla="*/ 3979 w 712982"/>
                <a:gd name="connsiteY25" fmla="*/ 4456771 h 6858000"/>
                <a:gd name="connsiteX26" fmla="*/ 2091 w 712982"/>
                <a:gd name="connsiteY26" fmla="*/ 4412781 h 6858000"/>
                <a:gd name="connsiteX27" fmla="*/ 75905 w 712982"/>
                <a:gd name="connsiteY27" fmla="*/ 4292897 h 6858000"/>
                <a:gd name="connsiteX28" fmla="*/ 104434 w 712982"/>
                <a:gd name="connsiteY28" fmla="*/ 4235333 h 6858000"/>
                <a:gd name="connsiteX29" fmla="*/ 151065 w 712982"/>
                <a:gd name="connsiteY29" fmla="*/ 4075686 h 6858000"/>
                <a:gd name="connsiteX30" fmla="*/ 161243 w 712982"/>
                <a:gd name="connsiteY30" fmla="*/ 4061695 h 6858000"/>
                <a:gd name="connsiteX31" fmla="*/ 286285 w 712982"/>
                <a:gd name="connsiteY31" fmla="*/ 3933862 h 6858000"/>
                <a:gd name="connsiteX32" fmla="*/ 306926 w 712982"/>
                <a:gd name="connsiteY32" fmla="*/ 3905847 h 6858000"/>
                <a:gd name="connsiteX33" fmla="*/ 340015 w 712982"/>
                <a:gd name="connsiteY33" fmla="*/ 3871199 h 6858000"/>
                <a:gd name="connsiteX34" fmla="*/ 400111 w 712982"/>
                <a:gd name="connsiteY34" fmla="*/ 3767743 h 6858000"/>
                <a:gd name="connsiteX35" fmla="*/ 409694 w 712982"/>
                <a:gd name="connsiteY35" fmla="*/ 3646690 h 6858000"/>
                <a:gd name="connsiteX36" fmla="*/ 428447 w 712982"/>
                <a:gd name="connsiteY36" fmla="*/ 3499752 h 6858000"/>
                <a:gd name="connsiteX37" fmla="*/ 445033 w 712982"/>
                <a:gd name="connsiteY37" fmla="*/ 3437349 h 6858000"/>
                <a:gd name="connsiteX38" fmla="*/ 471431 w 712982"/>
                <a:gd name="connsiteY38" fmla="*/ 3272018 h 6858000"/>
                <a:gd name="connsiteX39" fmla="*/ 495919 w 712982"/>
                <a:gd name="connsiteY39" fmla="*/ 3153432 h 6858000"/>
                <a:gd name="connsiteX40" fmla="*/ 499541 w 712982"/>
                <a:gd name="connsiteY40" fmla="*/ 2985907 h 6858000"/>
                <a:gd name="connsiteX41" fmla="*/ 491640 w 712982"/>
                <a:gd name="connsiteY41" fmla="*/ 2905697 h 6858000"/>
                <a:gd name="connsiteX42" fmla="*/ 586592 w 712982"/>
                <a:gd name="connsiteY42" fmla="*/ 2746325 h 6858000"/>
                <a:gd name="connsiteX43" fmla="*/ 647211 w 712982"/>
                <a:gd name="connsiteY43" fmla="*/ 2620857 h 6858000"/>
                <a:gd name="connsiteX44" fmla="*/ 598120 w 712982"/>
                <a:gd name="connsiteY44" fmla="*/ 2501248 h 6858000"/>
                <a:gd name="connsiteX45" fmla="*/ 560897 w 712982"/>
                <a:gd name="connsiteY45" fmla="*/ 2471368 h 6858000"/>
                <a:gd name="connsiteX46" fmla="*/ 506928 w 712982"/>
                <a:gd name="connsiteY46" fmla="*/ 2272389 h 6858000"/>
                <a:gd name="connsiteX47" fmla="*/ 474122 w 712982"/>
                <a:gd name="connsiteY47" fmla="*/ 1983284 h 6858000"/>
                <a:gd name="connsiteX48" fmla="*/ 349180 w 712982"/>
                <a:gd name="connsiteY48" fmla="*/ 1510207 h 6858000"/>
                <a:gd name="connsiteX49" fmla="*/ 306451 w 712982"/>
                <a:gd name="connsiteY49" fmla="*/ 1430003 h 6858000"/>
                <a:gd name="connsiteX50" fmla="*/ 287747 w 712982"/>
                <a:gd name="connsiteY50" fmla="*/ 1336633 h 6858000"/>
                <a:gd name="connsiteX51" fmla="*/ 304326 w 712982"/>
                <a:gd name="connsiteY51" fmla="*/ 1298229 h 6858000"/>
                <a:gd name="connsiteX52" fmla="*/ 317671 w 712982"/>
                <a:gd name="connsiteY52" fmla="*/ 1136667 h 6858000"/>
                <a:gd name="connsiteX53" fmla="*/ 314959 w 712982"/>
                <a:gd name="connsiteY53" fmla="*/ 1106522 h 6858000"/>
                <a:gd name="connsiteX54" fmla="*/ 290675 w 712982"/>
                <a:gd name="connsiteY54" fmla="*/ 1004980 h 6858000"/>
                <a:gd name="connsiteX55" fmla="*/ 272712 w 712982"/>
                <a:gd name="connsiteY55" fmla="*/ 910357 h 6858000"/>
                <a:gd name="connsiteX56" fmla="*/ 270963 w 712982"/>
                <a:gd name="connsiteY56" fmla="*/ 667028 h 6858000"/>
                <a:gd name="connsiteX57" fmla="*/ 244986 w 712982"/>
                <a:gd name="connsiteY57" fmla="*/ 483131 h 6858000"/>
                <a:gd name="connsiteX58" fmla="*/ 241465 w 712982"/>
                <a:gd name="connsiteY58" fmla="*/ 397465 h 6858000"/>
                <a:gd name="connsiteX59" fmla="*/ 244890 w 712982"/>
                <a:gd name="connsiteY59" fmla="*/ 348507 h 6858000"/>
                <a:gd name="connsiteX60" fmla="*/ 293439 w 712982"/>
                <a:gd name="connsiteY60" fmla="*/ 233141 h 6858000"/>
                <a:gd name="connsiteX61" fmla="*/ 300513 w 712982"/>
                <a:gd name="connsiteY61" fmla="*/ 17206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712982" h="6858000">
                  <a:moveTo>
                    <a:pt x="280560" y="0"/>
                  </a:moveTo>
                  <a:lnTo>
                    <a:pt x="712982" y="0"/>
                  </a:lnTo>
                  <a:lnTo>
                    <a:pt x="712982" y="6858000"/>
                  </a:lnTo>
                  <a:lnTo>
                    <a:pt x="372527" y="6858000"/>
                  </a:lnTo>
                  <a:lnTo>
                    <a:pt x="372901" y="6835810"/>
                  </a:lnTo>
                  <a:cubicBezTo>
                    <a:pt x="343741" y="6729822"/>
                    <a:pt x="373381" y="6623551"/>
                    <a:pt x="363017" y="6518145"/>
                  </a:cubicBezTo>
                  <a:cubicBezTo>
                    <a:pt x="358372" y="6470360"/>
                    <a:pt x="362468" y="6422202"/>
                    <a:pt x="310498" y="6393936"/>
                  </a:cubicBezTo>
                  <a:cubicBezTo>
                    <a:pt x="303659" y="6390296"/>
                    <a:pt x="304819" y="6368800"/>
                    <a:pt x="305420" y="6355564"/>
                  </a:cubicBezTo>
                  <a:cubicBezTo>
                    <a:pt x="306594" y="6326166"/>
                    <a:pt x="314451" y="6296329"/>
                    <a:pt x="311030" y="6267729"/>
                  </a:cubicBezTo>
                  <a:cubicBezTo>
                    <a:pt x="304253" y="6208466"/>
                    <a:pt x="293104" y="6149393"/>
                    <a:pt x="281440" y="6090959"/>
                  </a:cubicBezTo>
                  <a:cubicBezTo>
                    <a:pt x="276978" y="6068911"/>
                    <a:pt x="266829" y="6048361"/>
                    <a:pt x="258928" y="6026981"/>
                  </a:cubicBezTo>
                  <a:cubicBezTo>
                    <a:pt x="254416" y="6015184"/>
                    <a:pt x="244605" y="6003083"/>
                    <a:pt x="245105" y="5991615"/>
                  </a:cubicBezTo>
                  <a:cubicBezTo>
                    <a:pt x="248075" y="5925141"/>
                    <a:pt x="216651" y="5867990"/>
                    <a:pt x="197441" y="5807458"/>
                  </a:cubicBezTo>
                  <a:cubicBezTo>
                    <a:pt x="188523" y="5779456"/>
                    <a:pt x="171697" y="5754078"/>
                    <a:pt x="159115" y="5727356"/>
                  </a:cubicBezTo>
                  <a:cubicBezTo>
                    <a:pt x="155717" y="5720411"/>
                    <a:pt x="152517" y="5712566"/>
                    <a:pt x="152306" y="5705270"/>
                  </a:cubicBezTo>
                  <a:cubicBezTo>
                    <a:pt x="151252" y="5663532"/>
                    <a:pt x="151674" y="5621922"/>
                    <a:pt x="150939" y="5580441"/>
                  </a:cubicBezTo>
                  <a:cubicBezTo>
                    <a:pt x="150326" y="5542748"/>
                    <a:pt x="147369" y="5505023"/>
                    <a:pt x="187956" y="5482729"/>
                  </a:cubicBezTo>
                  <a:cubicBezTo>
                    <a:pt x="194324" y="5479395"/>
                    <a:pt x="198291" y="5470181"/>
                    <a:pt x="201902" y="5463053"/>
                  </a:cubicBezTo>
                  <a:cubicBezTo>
                    <a:pt x="257480" y="5353065"/>
                    <a:pt x="249730" y="5298303"/>
                    <a:pt x="168174" y="5205662"/>
                  </a:cubicBezTo>
                  <a:cubicBezTo>
                    <a:pt x="159805" y="5196040"/>
                    <a:pt x="152161" y="5174340"/>
                    <a:pt x="157186" y="5166766"/>
                  </a:cubicBezTo>
                  <a:cubicBezTo>
                    <a:pt x="198743" y="5102508"/>
                    <a:pt x="186477" y="5038579"/>
                    <a:pt x="163999" y="4972256"/>
                  </a:cubicBezTo>
                  <a:cubicBezTo>
                    <a:pt x="158020" y="4955056"/>
                    <a:pt x="155299" y="4930181"/>
                    <a:pt x="163388" y="4915833"/>
                  </a:cubicBezTo>
                  <a:cubicBezTo>
                    <a:pt x="200708" y="4847649"/>
                    <a:pt x="186907" y="4780374"/>
                    <a:pt x="166361" y="4712964"/>
                  </a:cubicBezTo>
                  <a:cubicBezTo>
                    <a:pt x="163165" y="4702485"/>
                    <a:pt x="150748" y="4690669"/>
                    <a:pt x="140122" y="4687152"/>
                  </a:cubicBezTo>
                  <a:cubicBezTo>
                    <a:pt x="102452" y="4674589"/>
                    <a:pt x="86917" y="4644970"/>
                    <a:pt x="73058" y="4611951"/>
                  </a:cubicBezTo>
                  <a:cubicBezTo>
                    <a:pt x="50686" y="4559957"/>
                    <a:pt x="25516" y="4509149"/>
                    <a:pt x="3979" y="4456771"/>
                  </a:cubicBezTo>
                  <a:cubicBezTo>
                    <a:pt x="-1236" y="4443877"/>
                    <a:pt x="-726" y="4427139"/>
                    <a:pt x="2091" y="4412781"/>
                  </a:cubicBezTo>
                  <a:cubicBezTo>
                    <a:pt x="11653" y="4363733"/>
                    <a:pt x="45382" y="4329603"/>
                    <a:pt x="75905" y="4292897"/>
                  </a:cubicBezTo>
                  <a:cubicBezTo>
                    <a:pt x="89361" y="4276787"/>
                    <a:pt x="97880" y="4255660"/>
                    <a:pt x="104434" y="4235333"/>
                  </a:cubicBezTo>
                  <a:cubicBezTo>
                    <a:pt x="121200" y="4182569"/>
                    <a:pt x="135523" y="4128901"/>
                    <a:pt x="151065" y="4075686"/>
                  </a:cubicBezTo>
                  <a:cubicBezTo>
                    <a:pt x="152552" y="4070549"/>
                    <a:pt x="157315" y="4065932"/>
                    <a:pt x="161243" y="4061695"/>
                  </a:cubicBezTo>
                  <a:cubicBezTo>
                    <a:pt x="202828" y="4019095"/>
                    <a:pt x="244731" y="3976753"/>
                    <a:pt x="286285" y="3933862"/>
                  </a:cubicBezTo>
                  <a:cubicBezTo>
                    <a:pt x="294168" y="3925683"/>
                    <a:pt x="299393" y="3914571"/>
                    <a:pt x="306926" y="3905847"/>
                  </a:cubicBezTo>
                  <a:cubicBezTo>
                    <a:pt x="317292" y="3893589"/>
                    <a:pt x="326766" y="3878502"/>
                    <a:pt x="340015" y="3871199"/>
                  </a:cubicBezTo>
                  <a:cubicBezTo>
                    <a:pt x="381725" y="3848490"/>
                    <a:pt x="396760" y="3812013"/>
                    <a:pt x="400111" y="3767743"/>
                  </a:cubicBezTo>
                  <a:cubicBezTo>
                    <a:pt x="403294" y="3727294"/>
                    <a:pt x="405323" y="3686973"/>
                    <a:pt x="409694" y="3646690"/>
                  </a:cubicBezTo>
                  <a:cubicBezTo>
                    <a:pt x="414852" y="3597538"/>
                    <a:pt x="420910" y="3548579"/>
                    <a:pt x="428447" y="3499752"/>
                  </a:cubicBezTo>
                  <a:cubicBezTo>
                    <a:pt x="431696" y="3478619"/>
                    <a:pt x="435683" y="3456228"/>
                    <a:pt x="445033" y="3437349"/>
                  </a:cubicBezTo>
                  <a:cubicBezTo>
                    <a:pt x="470858" y="3384475"/>
                    <a:pt x="486179" y="3329236"/>
                    <a:pt x="471431" y="3272018"/>
                  </a:cubicBezTo>
                  <a:cubicBezTo>
                    <a:pt x="459682" y="3226180"/>
                    <a:pt x="472474" y="3185267"/>
                    <a:pt x="495919" y="3153432"/>
                  </a:cubicBezTo>
                  <a:cubicBezTo>
                    <a:pt x="538461" y="3095505"/>
                    <a:pt x="521296" y="3040311"/>
                    <a:pt x="499541" y="2985907"/>
                  </a:cubicBezTo>
                  <a:cubicBezTo>
                    <a:pt x="488276" y="2957871"/>
                    <a:pt x="486838" y="2934028"/>
                    <a:pt x="491640" y="2905697"/>
                  </a:cubicBezTo>
                  <a:cubicBezTo>
                    <a:pt x="502898" y="2840071"/>
                    <a:pt x="547705" y="2792141"/>
                    <a:pt x="586592" y="2746325"/>
                  </a:cubicBezTo>
                  <a:cubicBezTo>
                    <a:pt x="619786" y="2707275"/>
                    <a:pt x="636305" y="2665661"/>
                    <a:pt x="647211" y="2620857"/>
                  </a:cubicBezTo>
                  <a:cubicBezTo>
                    <a:pt x="661216" y="2564298"/>
                    <a:pt x="648982" y="2522027"/>
                    <a:pt x="598120" y="2501248"/>
                  </a:cubicBezTo>
                  <a:cubicBezTo>
                    <a:pt x="583733" y="2495506"/>
                    <a:pt x="566431" y="2484521"/>
                    <a:pt x="560897" y="2471368"/>
                  </a:cubicBezTo>
                  <a:cubicBezTo>
                    <a:pt x="533469" y="2407931"/>
                    <a:pt x="496686" y="2344634"/>
                    <a:pt x="506928" y="2272389"/>
                  </a:cubicBezTo>
                  <a:cubicBezTo>
                    <a:pt x="520879" y="2172517"/>
                    <a:pt x="509052" y="2077807"/>
                    <a:pt x="474122" y="1983284"/>
                  </a:cubicBezTo>
                  <a:cubicBezTo>
                    <a:pt x="417537" y="1829959"/>
                    <a:pt x="358639" y="1676886"/>
                    <a:pt x="349180" y="1510207"/>
                  </a:cubicBezTo>
                  <a:cubicBezTo>
                    <a:pt x="347619" y="1482573"/>
                    <a:pt x="326399" y="1451821"/>
                    <a:pt x="306451" y="1430003"/>
                  </a:cubicBezTo>
                  <a:cubicBezTo>
                    <a:pt x="268511" y="1388202"/>
                    <a:pt x="266127" y="1390512"/>
                    <a:pt x="287747" y="1336633"/>
                  </a:cubicBezTo>
                  <a:cubicBezTo>
                    <a:pt x="293070" y="1323756"/>
                    <a:pt x="295470" y="1308272"/>
                    <a:pt x="304326" y="1298229"/>
                  </a:cubicBezTo>
                  <a:cubicBezTo>
                    <a:pt x="349361" y="1247057"/>
                    <a:pt x="331041" y="1191986"/>
                    <a:pt x="317671" y="1136667"/>
                  </a:cubicBezTo>
                  <a:cubicBezTo>
                    <a:pt x="315148" y="1126990"/>
                    <a:pt x="311827" y="1115354"/>
                    <a:pt x="314959" y="1106522"/>
                  </a:cubicBezTo>
                  <a:cubicBezTo>
                    <a:pt x="329032" y="1066641"/>
                    <a:pt x="319157" y="1035231"/>
                    <a:pt x="290675" y="1004980"/>
                  </a:cubicBezTo>
                  <a:cubicBezTo>
                    <a:pt x="266138" y="978690"/>
                    <a:pt x="249805" y="947108"/>
                    <a:pt x="272712" y="910357"/>
                  </a:cubicBezTo>
                  <a:cubicBezTo>
                    <a:pt x="323486" y="828702"/>
                    <a:pt x="317578" y="747981"/>
                    <a:pt x="270963" y="667028"/>
                  </a:cubicBezTo>
                  <a:cubicBezTo>
                    <a:pt x="237707" y="609204"/>
                    <a:pt x="225082" y="549995"/>
                    <a:pt x="244986" y="483131"/>
                  </a:cubicBezTo>
                  <a:cubicBezTo>
                    <a:pt x="252708" y="457408"/>
                    <a:pt x="242285" y="426353"/>
                    <a:pt x="241465" y="397465"/>
                  </a:cubicBezTo>
                  <a:cubicBezTo>
                    <a:pt x="240850" y="381142"/>
                    <a:pt x="239176" y="363176"/>
                    <a:pt x="244890" y="348507"/>
                  </a:cubicBezTo>
                  <a:cubicBezTo>
                    <a:pt x="259350" y="309454"/>
                    <a:pt x="279299" y="272445"/>
                    <a:pt x="293439" y="233141"/>
                  </a:cubicBezTo>
                  <a:cubicBezTo>
                    <a:pt x="300152" y="214256"/>
                    <a:pt x="302437" y="192349"/>
                    <a:pt x="300513" y="172069"/>
                  </a:cubicBezTo>
                  <a:close/>
                </a:path>
              </a:pathLst>
            </a:cu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97B054CB-4DA3-4EDD-B196-A5DDD1E4E6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79015" y="0"/>
              <a:ext cx="712985" cy="6858000"/>
            </a:xfrm>
            <a:custGeom>
              <a:avLst/>
              <a:gdLst>
                <a:gd name="connsiteX0" fmla="*/ 280560 w 712985"/>
                <a:gd name="connsiteY0" fmla="*/ 0 h 6858000"/>
                <a:gd name="connsiteX1" fmla="*/ 712985 w 712985"/>
                <a:gd name="connsiteY1" fmla="*/ 0 h 6858000"/>
                <a:gd name="connsiteX2" fmla="*/ 712985 w 712985"/>
                <a:gd name="connsiteY2" fmla="*/ 6858000 h 6858000"/>
                <a:gd name="connsiteX3" fmla="*/ 372527 w 712985"/>
                <a:gd name="connsiteY3" fmla="*/ 6858000 h 6858000"/>
                <a:gd name="connsiteX4" fmla="*/ 372901 w 712985"/>
                <a:gd name="connsiteY4" fmla="*/ 6835810 h 6858000"/>
                <a:gd name="connsiteX5" fmla="*/ 363017 w 712985"/>
                <a:gd name="connsiteY5" fmla="*/ 6518145 h 6858000"/>
                <a:gd name="connsiteX6" fmla="*/ 310498 w 712985"/>
                <a:gd name="connsiteY6" fmla="*/ 6393936 h 6858000"/>
                <a:gd name="connsiteX7" fmla="*/ 305420 w 712985"/>
                <a:gd name="connsiteY7" fmla="*/ 6355564 h 6858000"/>
                <a:gd name="connsiteX8" fmla="*/ 311030 w 712985"/>
                <a:gd name="connsiteY8" fmla="*/ 6267729 h 6858000"/>
                <a:gd name="connsiteX9" fmla="*/ 281440 w 712985"/>
                <a:gd name="connsiteY9" fmla="*/ 6090959 h 6858000"/>
                <a:gd name="connsiteX10" fmla="*/ 258928 w 712985"/>
                <a:gd name="connsiteY10" fmla="*/ 6026981 h 6858000"/>
                <a:gd name="connsiteX11" fmla="*/ 245105 w 712985"/>
                <a:gd name="connsiteY11" fmla="*/ 5991615 h 6858000"/>
                <a:gd name="connsiteX12" fmla="*/ 197441 w 712985"/>
                <a:gd name="connsiteY12" fmla="*/ 5807458 h 6858000"/>
                <a:gd name="connsiteX13" fmla="*/ 159115 w 712985"/>
                <a:gd name="connsiteY13" fmla="*/ 5727356 h 6858000"/>
                <a:gd name="connsiteX14" fmla="*/ 152306 w 712985"/>
                <a:gd name="connsiteY14" fmla="*/ 5705270 h 6858000"/>
                <a:gd name="connsiteX15" fmla="*/ 150939 w 712985"/>
                <a:gd name="connsiteY15" fmla="*/ 5580441 h 6858000"/>
                <a:gd name="connsiteX16" fmla="*/ 187956 w 712985"/>
                <a:gd name="connsiteY16" fmla="*/ 5482729 h 6858000"/>
                <a:gd name="connsiteX17" fmla="*/ 201902 w 712985"/>
                <a:gd name="connsiteY17" fmla="*/ 5463053 h 6858000"/>
                <a:gd name="connsiteX18" fmla="*/ 168174 w 712985"/>
                <a:gd name="connsiteY18" fmla="*/ 5205662 h 6858000"/>
                <a:gd name="connsiteX19" fmla="*/ 157186 w 712985"/>
                <a:gd name="connsiteY19" fmla="*/ 5166766 h 6858000"/>
                <a:gd name="connsiteX20" fmla="*/ 163999 w 712985"/>
                <a:gd name="connsiteY20" fmla="*/ 4972256 h 6858000"/>
                <a:gd name="connsiteX21" fmla="*/ 163388 w 712985"/>
                <a:gd name="connsiteY21" fmla="*/ 4915833 h 6858000"/>
                <a:gd name="connsiteX22" fmla="*/ 166361 w 712985"/>
                <a:gd name="connsiteY22" fmla="*/ 4712964 h 6858000"/>
                <a:gd name="connsiteX23" fmla="*/ 140122 w 712985"/>
                <a:gd name="connsiteY23" fmla="*/ 4687152 h 6858000"/>
                <a:gd name="connsiteX24" fmla="*/ 73058 w 712985"/>
                <a:gd name="connsiteY24" fmla="*/ 4611951 h 6858000"/>
                <a:gd name="connsiteX25" fmla="*/ 3979 w 712985"/>
                <a:gd name="connsiteY25" fmla="*/ 4456771 h 6858000"/>
                <a:gd name="connsiteX26" fmla="*/ 2091 w 712985"/>
                <a:gd name="connsiteY26" fmla="*/ 4412781 h 6858000"/>
                <a:gd name="connsiteX27" fmla="*/ 75905 w 712985"/>
                <a:gd name="connsiteY27" fmla="*/ 4292897 h 6858000"/>
                <a:gd name="connsiteX28" fmla="*/ 104434 w 712985"/>
                <a:gd name="connsiteY28" fmla="*/ 4235333 h 6858000"/>
                <a:gd name="connsiteX29" fmla="*/ 151065 w 712985"/>
                <a:gd name="connsiteY29" fmla="*/ 4075686 h 6858000"/>
                <a:gd name="connsiteX30" fmla="*/ 161243 w 712985"/>
                <a:gd name="connsiteY30" fmla="*/ 4061695 h 6858000"/>
                <a:gd name="connsiteX31" fmla="*/ 286285 w 712985"/>
                <a:gd name="connsiteY31" fmla="*/ 3933862 h 6858000"/>
                <a:gd name="connsiteX32" fmla="*/ 306926 w 712985"/>
                <a:gd name="connsiteY32" fmla="*/ 3905847 h 6858000"/>
                <a:gd name="connsiteX33" fmla="*/ 340015 w 712985"/>
                <a:gd name="connsiteY33" fmla="*/ 3871199 h 6858000"/>
                <a:gd name="connsiteX34" fmla="*/ 400111 w 712985"/>
                <a:gd name="connsiteY34" fmla="*/ 3767743 h 6858000"/>
                <a:gd name="connsiteX35" fmla="*/ 409694 w 712985"/>
                <a:gd name="connsiteY35" fmla="*/ 3646690 h 6858000"/>
                <a:gd name="connsiteX36" fmla="*/ 428447 w 712985"/>
                <a:gd name="connsiteY36" fmla="*/ 3499752 h 6858000"/>
                <a:gd name="connsiteX37" fmla="*/ 445033 w 712985"/>
                <a:gd name="connsiteY37" fmla="*/ 3437349 h 6858000"/>
                <a:gd name="connsiteX38" fmla="*/ 471431 w 712985"/>
                <a:gd name="connsiteY38" fmla="*/ 3272018 h 6858000"/>
                <a:gd name="connsiteX39" fmla="*/ 495919 w 712985"/>
                <a:gd name="connsiteY39" fmla="*/ 3153432 h 6858000"/>
                <a:gd name="connsiteX40" fmla="*/ 499541 w 712985"/>
                <a:gd name="connsiteY40" fmla="*/ 2985907 h 6858000"/>
                <a:gd name="connsiteX41" fmla="*/ 491640 w 712985"/>
                <a:gd name="connsiteY41" fmla="*/ 2905697 h 6858000"/>
                <a:gd name="connsiteX42" fmla="*/ 586592 w 712985"/>
                <a:gd name="connsiteY42" fmla="*/ 2746325 h 6858000"/>
                <a:gd name="connsiteX43" fmla="*/ 647211 w 712985"/>
                <a:gd name="connsiteY43" fmla="*/ 2620857 h 6858000"/>
                <a:gd name="connsiteX44" fmla="*/ 598120 w 712985"/>
                <a:gd name="connsiteY44" fmla="*/ 2501248 h 6858000"/>
                <a:gd name="connsiteX45" fmla="*/ 560897 w 712985"/>
                <a:gd name="connsiteY45" fmla="*/ 2471368 h 6858000"/>
                <a:gd name="connsiteX46" fmla="*/ 506928 w 712985"/>
                <a:gd name="connsiteY46" fmla="*/ 2272389 h 6858000"/>
                <a:gd name="connsiteX47" fmla="*/ 474122 w 712985"/>
                <a:gd name="connsiteY47" fmla="*/ 1983284 h 6858000"/>
                <a:gd name="connsiteX48" fmla="*/ 349180 w 712985"/>
                <a:gd name="connsiteY48" fmla="*/ 1510207 h 6858000"/>
                <a:gd name="connsiteX49" fmla="*/ 306451 w 712985"/>
                <a:gd name="connsiteY49" fmla="*/ 1430003 h 6858000"/>
                <a:gd name="connsiteX50" fmla="*/ 287747 w 712985"/>
                <a:gd name="connsiteY50" fmla="*/ 1336633 h 6858000"/>
                <a:gd name="connsiteX51" fmla="*/ 304326 w 712985"/>
                <a:gd name="connsiteY51" fmla="*/ 1298229 h 6858000"/>
                <a:gd name="connsiteX52" fmla="*/ 317671 w 712985"/>
                <a:gd name="connsiteY52" fmla="*/ 1136667 h 6858000"/>
                <a:gd name="connsiteX53" fmla="*/ 314959 w 712985"/>
                <a:gd name="connsiteY53" fmla="*/ 1106522 h 6858000"/>
                <a:gd name="connsiteX54" fmla="*/ 290675 w 712985"/>
                <a:gd name="connsiteY54" fmla="*/ 1004980 h 6858000"/>
                <a:gd name="connsiteX55" fmla="*/ 272712 w 712985"/>
                <a:gd name="connsiteY55" fmla="*/ 910357 h 6858000"/>
                <a:gd name="connsiteX56" fmla="*/ 270963 w 712985"/>
                <a:gd name="connsiteY56" fmla="*/ 667028 h 6858000"/>
                <a:gd name="connsiteX57" fmla="*/ 244986 w 712985"/>
                <a:gd name="connsiteY57" fmla="*/ 483131 h 6858000"/>
                <a:gd name="connsiteX58" fmla="*/ 241465 w 712985"/>
                <a:gd name="connsiteY58" fmla="*/ 397465 h 6858000"/>
                <a:gd name="connsiteX59" fmla="*/ 244890 w 712985"/>
                <a:gd name="connsiteY59" fmla="*/ 348507 h 6858000"/>
                <a:gd name="connsiteX60" fmla="*/ 293439 w 712985"/>
                <a:gd name="connsiteY60" fmla="*/ 233141 h 6858000"/>
                <a:gd name="connsiteX61" fmla="*/ 300513 w 712985"/>
                <a:gd name="connsiteY61" fmla="*/ 17206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712985" h="6858000">
                  <a:moveTo>
                    <a:pt x="280560" y="0"/>
                  </a:moveTo>
                  <a:lnTo>
                    <a:pt x="712985" y="0"/>
                  </a:lnTo>
                  <a:lnTo>
                    <a:pt x="712985" y="6858000"/>
                  </a:lnTo>
                  <a:lnTo>
                    <a:pt x="372527" y="6858000"/>
                  </a:lnTo>
                  <a:lnTo>
                    <a:pt x="372901" y="6835810"/>
                  </a:lnTo>
                  <a:cubicBezTo>
                    <a:pt x="343741" y="6729822"/>
                    <a:pt x="373381" y="6623551"/>
                    <a:pt x="363017" y="6518145"/>
                  </a:cubicBezTo>
                  <a:cubicBezTo>
                    <a:pt x="358372" y="6470360"/>
                    <a:pt x="362468" y="6422202"/>
                    <a:pt x="310498" y="6393936"/>
                  </a:cubicBezTo>
                  <a:cubicBezTo>
                    <a:pt x="303659" y="6390296"/>
                    <a:pt x="304819" y="6368800"/>
                    <a:pt x="305420" y="6355564"/>
                  </a:cubicBezTo>
                  <a:cubicBezTo>
                    <a:pt x="306594" y="6326166"/>
                    <a:pt x="314451" y="6296329"/>
                    <a:pt x="311030" y="6267729"/>
                  </a:cubicBezTo>
                  <a:cubicBezTo>
                    <a:pt x="304253" y="6208466"/>
                    <a:pt x="293104" y="6149393"/>
                    <a:pt x="281440" y="6090959"/>
                  </a:cubicBezTo>
                  <a:cubicBezTo>
                    <a:pt x="276978" y="6068911"/>
                    <a:pt x="266829" y="6048361"/>
                    <a:pt x="258928" y="6026981"/>
                  </a:cubicBezTo>
                  <a:cubicBezTo>
                    <a:pt x="254416" y="6015184"/>
                    <a:pt x="244605" y="6003083"/>
                    <a:pt x="245105" y="5991615"/>
                  </a:cubicBezTo>
                  <a:cubicBezTo>
                    <a:pt x="248075" y="5925141"/>
                    <a:pt x="216651" y="5867990"/>
                    <a:pt x="197441" y="5807458"/>
                  </a:cubicBezTo>
                  <a:cubicBezTo>
                    <a:pt x="188523" y="5779456"/>
                    <a:pt x="171697" y="5754078"/>
                    <a:pt x="159115" y="5727356"/>
                  </a:cubicBezTo>
                  <a:cubicBezTo>
                    <a:pt x="155717" y="5720411"/>
                    <a:pt x="152517" y="5712566"/>
                    <a:pt x="152306" y="5705270"/>
                  </a:cubicBezTo>
                  <a:cubicBezTo>
                    <a:pt x="151252" y="5663532"/>
                    <a:pt x="151674" y="5621922"/>
                    <a:pt x="150939" y="5580441"/>
                  </a:cubicBezTo>
                  <a:cubicBezTo>
                    <a:pt x="150326" y="5542748"/>
                    <a:pt x="147369" y="5505023"/>
                    <a:pt x="187956" y="5482729"/>
                  </a:cubicBezTo>
                  <a:cubicBezTo>
                    <a:pt x="194324" y="5479395"/>
                    <a:pt x="198291" y="5470181"/>
                    <a:pt x="201902" y="5463053"/>
                  </a:cubicBezTo>
                  <a:cubicBezTo>
                    <a:pt x="257480" y="5353065"/>
                    <a:pt x="249730" y="5298303"/>
                    <a:pt x="168174" y="5205662"/>
                  </a:cubicBezTo>
                  <a:cubicBezTo>
                    <a:pt x="159805" y="5196040"/>
                    <a:pt x="152161" y="5174340"/>
                    <a:pt x="157186" y="5166766"/>
                  </a:cubicBezTo>
                  <a:cubicBezTo>
                    <a:pt x="198743" y="5102508"/>
                    <a:pt x="186477" y="5038579"/>
                    <a:pt x="163999" y="4972256"/>
                  </a:cubicBezTo>
                  <a:cubicBezTo>
                    <a:pt x="158020" y="4955056"/>
                    <a:pt x="155299" y="4930181"/>
                    <a:pt x="163388" y="4915833"/>
                  </a:cubicBezTo>
                  <a:cubicBezTo>
                    <a:pt x="200708" y="4847649"/>
                    <a:pt x="186907" y="4780374"/>
                    <a:pt x="166361" y="4712964"/>
                  </a:cubicBezTo>
                  <a:cubicBezTo>
                    <a:pt x="163165" y="4702485"/>
                    <a:pt x="150748" y="4690669"/>
                    <a:pt x="140122" y="4687152"/>
                  </a:cubicBezTo>
                  <a:cubicBezTo>
                    <a:pt x="102452" y="4674589"/>
                    <a:pt x="86917" y="4644970"/>
                    <a:pt x="73058" y="4611951"/>
                  </a:cubicBezTo>
                  <a:cubicBezTo>
                    <a:pt x="50686" y="4559957"/>
                    <a:pt x="25516" y="4509149"/>
                    <a:pt x="3979" y="4456771"/>
                  </a:cubicBezTo>
                  <a:cubicBezTo>
                    <a:pt x="-1236" y="4443877"/>
                    <a:pt x="-726" y="4427139"/>
                    <a:pt x="2091" y="4412781"/>
                  </a:cubicBezTo>
                  <a:cubicBezTo>
                    <a:pt x="11653" y="4363733"/>
                    <a:pt x="45382" y="4329603"/>
                    <a:pt x="75905" y="4292897"/>
                  </a:cubicBezTo>
                  <a:cubicBezTo>
                    <a:pt x="89361" y="4276787"/>
                    <a:pt x="97880" y="4255660"/>
                    <a:pt x="104434" y="4235333"/>
                  </a:cubicBezTo>
                  <a:cubicBezTo>
                    <a:pt x="121200" y="4182569"/>
                    <a:pt x="135523" y="4128901"/>
                    <a:pt x="151065" y="4075686"/>
                  </a:cubicBezTo>
                  <a:cubicBezTo>
                    <a:pt x="152552" y="4070549"/>
                    <a:pt x="157315" y="4065932"/>
                    <a:pt x="161243" y="4061695"/>
                  </a:cubicBezTo>
                  <a:cubicBezTo>
                    <a:pt x="202828" y="4019095"/>
                    <a:pt x="244731" y="3976753"/>
                    <a:pt x="286285" y="3933862"/>
                  </a:cubicBezTo>
                  <a:cubicBezTo>
                    <a:pt x="294168" y="3925683"/>
                    <a:pt x="299393" y="3914571"/>
                    <a:pt x="306926" y="3905847"/>
                  </a:cubicBezTo>
                  <a:cubicBezTo>
                    <a:pt x="317292" y="3893589"/>
                    <a:pt x="326766" y="3878502"/>
                    <a:pt x="340015" y="3871199"/>
                  </a:cubicBezTo>
                  <a:cubicBezTo>
                    <a:pt x="381725" y="3848490"/>
                    <a:pt x="396760" y="3812013"/>
                    <a:pt x="400111" y="3767743"/>
                  </a:cubicBezTo>
                  <a:cubicBezTo>
                    <a:pt x="403294" y="3727294"/>
                    <a:pt x="405323" y="3686973"/>
                    <a:pt x="409694" y="3646690"/>
                  </a:cubicBezTo>
                  <a:cubicBezTo>
                    <a:pt x="414852" y="3597538"/>
                    <a:pt x="420910" y="3548579"/>
                    <a:pt x="428447" y="3499752"/>
                  </a:cubicBezTo>
                  <a:cubicBezTo>
                    <a:pt x="431696" y="3478619"/>
                    <a:pt x="435683" y="3456228"/>
                    <a:pt x="445033" y="3437349"/>
                  </a:cubicBezTo>
                  <a:cubicBezTo>
                    <a:pt x="470858" y="3384475"/>
                    <a:pt x="486179" y="3329236"/>
                    <a:pt x="471431" y="3272018"/>
                  </a:cubicBezTo>
                  <a:cubicBezTo>
                    <a:pt x="459682" y="3226180"/>
                    <a:pt x="472474" y="3185267"/>
                    <a:pt x="495919" y="3153432"/>
                  </a:cubicBezTo>
                  <a:cubicBezTo>
                    <a:pt x="538461" y="3095505"/>
                    <a:pt x="521296" y="3040311"/>
                    <a:pt x="499541" y="2985907"/>
                  </a:cubicBezTo>
                  <a:cubicBezTo>
                    <a:pt x="488276" y="2957871"/>
                    <a:pt x="486838" y="2934028"/>
                    <a:pt x="491640" y="2905697"/>
                  </a:cubicBezTo>
                  <a:cubicBezTo>
                    <a:pt x="502898" y="2840071"/>
                    <a:pt x="547705" y="2792141"/>
                    <a:pt x="586592" y="2746325"/>
                  </a:cubicBezTo>
                  <a:cubicBezTo>
                    <a:pt x="619786" y="2707275"/>
                    <a:pt x="636305" y="2665661"/>
                    <a:pt x="647211" y="2620857"/>
                  </a:cubicBezTo>
                  <a:cubicBezTo>
                    <a:pt x="661216" y="2564298"/>
                    <a:pt x="648982" y="2522027"/>
                    <a:pt x="598120" y="2501248"/>
                  </a:cubicBezTo>
                  <a:cubicBezTo>
                    <a:pt x="583733" y="2495506"/>
                    <a:pt x="566431" y="2484521"/>
                    <a:pt x="560897" y="2471368"/>
                  </a:cubicBezTo>
                  <a:cubicBezTo>
                    <a:pt x="533469" y="2407931"/>
                    <a:pt x="496686" y="2344634"/>
                    <a:pt x="506928" y="2272389"/>
                  </a:cubicBezTo>
                  <a:cubicBezTo>
                    <a:pt x="520879" y="2172517"/>
                    <a:pt x="509052" y="2077807"/>
                    <a:pt x="474122" y="1983284"/>
                  </a:cubicBezTo>
                  <a:cubicBezTo>
                    <a:pt x="417537" y="1829959"/>
                    <a:pt x="358639" y="1676886"/>
                    <a:pt x="349180" y="1510207"/>
                  </a:cubicBezTo>
                  <a:cubicBezTo>
                    <a:pt x="347619" y="1482573"/>
                    <a:pt x="326399" y="1451821"/>
                    <a:pt x="306451" y="1430003"/>
                  </a:cubicBezTo>
                  <a:cubicBezTo>
                    <a:pt x="268511" y="1388202"/>
                    <a:pt x="266127" y="1390512"/>
                    <a:pt x="287747" y="1336633"/>
                  </a:cubicBezTo>
                  <a:cubicBezTo>
                    <a:pt x="293070" y="1323756"/>
                    <a:pt x="295470" y="1308272"/>
                    <a:pt x="304326" y="1298229"/>
                  </a:cubicBezTo>
                  <a:cubicBezTo>
                    <a:pt x="349361" y="1247057"/>
                    <a:pt x="331041" y="1191986"/>
                    <a:pt x="317671" y="1136667"/>
                  </a:cubicBezTo>
                  <a:cubicBezTo>
                    <a:pt x="315148" y="1126990"/>
                    <a:pt x="311827" y="1115354"/>
                    <a:pt x="314959" y="1106522"/>
                  </a:cubicBezTo>
                  <a:cubicBezTo>
                    <a:pt x="329032" y="1066641"/>
                    <a:pt x="319157" y="1035231"/>
                    <a:pt x="290675" y="1004980"/>
                  </a:cubicBezTo>
                  <a:cubicBezTo>
                    <a:pt x="266138" y="978690"/>
                    <a:pt x="249805" y="947108"/>
                    <a:pt x="272712" y="910357"/>
                  </a:cubicBezTo>
                  <a:cubicBezTo>
                    <a:pt x="323486" y="828702"/>
                    <a:pt x="317578" y="747981"/>
                    <a:pt x="270963" y="667028"/>
                  </a:cubicBezTo>
                  <a:cubicBezTo>
                    <a:pt x="237707" y="609204"/>
                    <a:pt x="225082" y="549995"/>
                    <a:pt x="244986" y="483131"/>
                  </a:cubicBezTo>
                  <a:cubicBezTo>
                    <a:pt x="252708" y="457408"/>
                    <a:pt x="242285" y="426353"/>
                    <a:pt x="241465" y="397465"/>
                  </a:cubicBezTo>
                  <a:cubicBezTo>
                    <a:pt x="240850" y="381142"/>
                    <a:pt x="239176" y="363176"/>
                    <a:pt x="244890" y="348507"/>
                  </a:cubicBezTo>
                  <a:cubicBezTo>
                    <a:pt x="259350" y="309454"/>
                    <a:pt x="279299" y="272445"/>
                    <a:pt x="293439" y="233141"/>
                  </a:cubicBezTo>
                  <a:cubicBezTo>
                    <a:pt x="300152" y="214256"/>
                    <a:pt x="302437" y="192349"/>
                    <a:pt x="300513" y="172069"/>
                  </a:cubicBezTo>
                  <a:close/>
                </a:path>
              </a:pathLst>
            </a:custGeom>
            <a:blipFill>
              <a:blip r:embed="rId2">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243649392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48"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49"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767290" y="1166932"/>
            <a:ext cx="3582073" cy="4279709"/>
          </a:xfrm>
        </p:spPr>
        <p:txBody>
          <a:bodyPr vert="horz" lIns="91440" tIns="45720" rIns="91440" bIns="45720" rtlCol="0" anchor="ctr">
            <a:normAutofit/>
          </a:bodyPr>
          <a:lstStyle/>
          <a:p>
            <a:r>
              <a:rPr lang="en-US" sz="4800" kern="1200" dirty="0">
                <a:solidFill>
                  <a:schemeClr val="bg1"/>
                </a:solidFill>
                <a:latin typeface="+mj-lt"/>
                <a:ea typeface="+mj-ea"/>
                <a:cs typeface="+mj-cs"/>
              </a:rPr>
              <a:t>Study method</a:t>
            </a:r>
          </a:p>
        </p:txBody>
      </p:sp>
      <p:sp>
        <p:nvSpPr>
          <p:cNvPr id="36" name="Date Placeholder 35">
            <a:extLst>
              <a:ext uri="{FF2B5EF4-FFF2-40B4-BE49-F238E27FC236}">
                <a16:creationId xmlns:a16="http://schemas.microsoft.com/office/drawing/2014/main" id="{64D06C77-08BF-4ABC-8656-21CAB4DFD7FA}"/>
              </a:ext>
            </a:extLst>
          </p:cNvPr>
          <p:cNvSpPr>
            <a:spLocks noGrp="1"/>
          </p:cNvSpPr>
          <p:nvPr>
            <p:ph type="dt" sz="half" idx="10"/>
          </p:nvPr>
        </p:nvSpPr>
        <p:spPr>
          <a:xfrm>
            <a:off x="10943333" y="6457328"/>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38" name="Slide Number Placeholder 37">
            <a:extLst>
              <a:ext uri="{FF2B5EF4-FFF2-40B4-BE49-F238E27FC236}">
                <a16:creationId xmlns:a16="http://schemas.microsoft.com/office/drawing/2014/main" id="{198D92D2-0F62-443D-BB2D-F4E23724D76F}"/>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3</a:t>
            </a:fld>
            <a:endParaRPr lang="en-US" sz="1200">
              <a:solidFill>
                <a:schemeClr val="bg1"/>
              </a:solidFill>
            </a:endParaRPr>
          </a:p>
        </p:txBody>
      </p:sp>
      <p:sp>
        <p:nvSpPr>
          <p:cNvPr id="15" name="TextBox 14">
            <a:extLst>
              <a:ext uri="{FF2B5EF4-FFF2-40B4-BE49-F238E27FC236}">
                <a16:creationId xmlns:a16="http://schemas.microsoft.com/office/drawing/2014/main" id="{94C57977-8666-4EE6-ABC9-B7703D460EEC}"/>
              </a:ext>
            </a:extLst>
          </p:cNvPr>
          <p:cNvSpPr txBox="1"/>
          <p:nvPr/>
        </p:nvSpPr>
        <p:spPr>
          <a:xfrm>
            <a:off x="4917052" y="681628"/>
            <a:ext cx="7000628" cy="5324535"/>
          </a:xfrm>
          <a:prstGeom prst="rect">
            <a:avLst/>
          </a:prstGeom>
          <a:noFill/>
        </p:spPr>
        <p:txBody>
          <a:bodyPr wrap="square">
            <a:spAutoFit/>
          </a:bodyPr>
          <a:lstStyle/>
          <a:p>
            <a:pPr marL="274320" indent="-274320" eaLnBrk="1" fontAlgn="auto" hangingPunct="1">
              <a:spcBef>
                <a:spcPts val="580"/>
              </a:spcBef>
              <a:spcAft>
                <a:spcPts val="0"/>
              </a:spcAft>
              <a:buFont typeface="Arial" pitchFamily="34" charset="0"/>
              <a:buChar char="•"/>
              <a:defRPr/>
            </a:pPr>
            <a:r>
              <a:rPr lang="en-US" sz="1600" dirty="0"/>
              <a:t>The report provides the opinions of a representative sample of </a:t>
            </a:r>
            <a:r>
              <a:rPr lang="en-US" sz="1600" b="1" dirty="0"/>
              <a:t>630 residents </a:t>
            </a:r>
            <a:r>
              <a:rPr lang="en-US" sz="1600" dirty="0"/>
              <a:t>of the Town of Needham collected from April 11th, 2022, to May 30th, 2022. </a:t>
            </a:r>
            <a:br>
              <a:rPr lang="en-US" sz="1600" dirty="0"/>
            </a:br>
            <a:endParaRPr lang="en-US" sz="1600" dirty="0"/>
          </a:p>
          <a:p>
            <a:pPr marL="274320" indent="-274320" eaLnBrk="1" fontAlgn="auto" hangingPunct="1">
              <a:spcBef>
                <a:spcPts val="580"/>
              </a:spcBef>
              <a:spcAft>
                <a:spcPts val="0"/>
              </a:spcAft>
              <a:buFont typeface="Arial" pitchFamily="34" charset="0"/>
              <a:buChar char="•"/>
              <a:defRPr/>
            </a:pPr>
            <a:r>
              <a:rPr lang="en-US" sz="1600" dirty="0"/>
              <a:t>The margin of error is 4% for all respondents.</a:t>
            </a:r>
            <a:br>
              <a:rPr lang="en-US" sz="1600" dirty="0"/>
            </a:br>
            <a:endParaRPr lang="en-US" sz="1600" dirty="0"/>
          </a:p>
          <a:p>
            <a:pPr marL="274320" indent="-274320" eaLnBrk="1" fontAlgn="auto" hangingPunct="1">
              <a:spcBef>
                <a:spcPts val="580"/>
              </a:spcBef>
              <a:spcAft>
                <a:spcPts val="0"/>
              </a:spcAft>
              <a:buFont typeface="Arial" pitchFamily="34" charset="0"/>
              <a:buChar char="•"/>
              <a:defRPr/>
            </a:pPr>
            <a:r>
              <a:rPr lang="en-US" sz="1600" dirty="0"/>
              <a:t>Response rate for the 2022 survey was 23%. Survey results were weighted so that the demographic profile of respondents was representative of the demographic profile of adults in Needham.</a:t>
            </a:r>
            <a:br>
              <a:rPr lang="en-US" sz="1600" dirty="0"/>
            </a:br>
            <a:endParaRPr lang="en-US" sz="1600" dirty="0"/>
          </a:p>
          <a:p>
            <a:pPr marL="274320" indent="-274320" eaLnBrk="1" fontAlgn="auto" hangingPunct="1">
              <a:spcBef>
                <a:spcPts val="580"/>
              </a:spcBef>
              <a:spcAft>
                <a:spcPts val="0"/>
              </a:spcAft>
              <a:buFont typeface="Arial" pitchFamily="34" charset="0"/>
              <a:buChar char="•"/>
              <a:defRPr/>
            </a:pPr>
            <a:r>
              <a:rPr lang="en-US" sz="1600" dirty="0"/>
              <a:t>47th time survey has been conducted – last time in </a:t>
            </a:r>
            <a:r>
              <a:rPr lang="en-US" sz="1600" dirty="0">
                <a:solidFill>
                  <a:srgbClr val="000000"/>
                </a:solidFill>
              </a:rPr>
              <a:t>2018, and before that in 2016, 2014, 2012, 2010, and the first time in 2008.</a:t>
            </a:r>
          </a:p>
          <a:p>
            <a:pPr marL="0" indent="0" eaLnBrk="1" fontAlgn="auto" hangingPunct="1">
              <a:spcBef>
                <a:spcPts val="580"/>
              </a:spcBef>
              <a:spcAft>
                <a:spcPts val="0"/>
              </a:spcAft>
              <a:buFontTx/>
              <a:buNone/>
              <a:defRPr/>
            </a:pPr>
            <a:endParaRPr lang="en-US" sz="1600" dirty="0">
              <a:solidFill>
                <a:srgbClr val="000000"/>
              </a:solidFill>
            </a:endParaRPr>
          </a:p>
          <a:p>
            <a:pPr marL="274320" indent="-274320" eaLnBrk="1" fontAlgn="auto" hangingPunct="1">
              <a:spcBef>
                <a:spcPts val="0"/>
              </a:spcBef>
              <a:spcAft>
                <a:spcPts val="0"/>
              </a:spcAft>
              <a:buFont typeface="Arial" pitchFamily="34" charset="0"/>
              <a:buChar char="•"/>
              <a:defRPr/>
            </a:pPr>
            <a:r>
              <a:rPr lang="en-US" sz="1600" dirty="0"/>
              <a:t>Benchmark to </a:t>
            </a:r>
            <a:r>
              <a:rPr lang="en-US" sz="1600" b="1" dirty="0"/>
              <a:t>600</a:t>
            </a:r>
            <a:r>
              <a:rPr lang="en-US" sz="1600" dirty="0"/>
              <a:t> communities nation-wide</a:t>
            </a:r>
          </a:p>
          <a:p>
            <a:pPr marL="0" indent="0" eaLnBrk="1" fontAlgn="auto" hangingPunct="1">
              <a:spcBef>
                <a:spcPts val="0"/>
              </a:spcBef>
              <a:spcAft>
                <a:spcPts val="0"/>
              </a:spcAft>
              <a:buFontTx/>
              <a:buNone/>
              <a:defRPr/>
            </a:pPr>
            <a:endParaRPr lang="en-US" sz="1600" dirty="0"/>
          </a:p>
          <a:p>
            <a:pPr marL="285750" indent="-285750" eaLnBrk="1" fontAlgn="auto" hangingPunct="1">
              <a:spcBef>
                <a:spcPts val="0"/>
              </a:spcBef>
              <a:spcAft>
                <a:spcPts val="0"/>
              </a:spcAft>
              <a:buFont typeface="Arial" panose="020B0604020202020204" pitchFamily="34" charset="0"/>
              <a:buChar char="•"/>
              <a:defRPr/>
            </a:pPr>
            <a:r>
              <a:rPr lang="en-US" sz="1600" dirty="0"/>
              <a:t>The survey was also posted online for two weeks at the close of the formal survey. 128 respondents participated. Those responses are not included here but are available for review.</a:t>
            </a:r>
          </a:p>
          <a:p>
            <a:pPr marL="0" indent="0" eaLnBrk="1" fontAlgn="auto" hangingPunct="1">
              <a:spcBef>
                <a:spcPts val="0"/>
              </a:spcBef>
              <a:spcAft>
                <a:spcPts val="0"/>
              </a:spcAft>
              <a:buFontTx/>
              <a:buNone/>
              <a:defRPr/>
            </a:pPr>
            <a:br>
              <a:rPr lang="en-US" sz="1600" dirty="0"/>
            </a:br>
            <a:endParaRPr lang="en-US" sz="1600" dirty="0"/>
          </a:p>
        </p:txBody>
      </p:sp>
    </p:spTree>
    <p:extLst>
      <p:ext uri="{BB962C8B-B14F-4D97-AF65-F5344CB8AC3E}">
        <p14:creationId xmlns:p14="http://schemas.microsoft.com/office/powerpoint/2010/main" val="640902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48"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49"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180754" y="1166932"/>
            <a:ext cx="4168610" cy="4279709"/>
          </a:xfrm>
        </p:spPr>
        <p:txBody>
          <a:bodyPr vert="horz" lIns="91440" tIns="45720" rIns="91440" bIns="45720" rtlCol="0" anchor="ctr">
            <a:normAutofit/>
          </a:bodyPr>
          <a:lstStyle/>
          <a:p>
            <a:r>
              <a:rPr lang="en-US" sz="4800" kern="1200" dirty="0">
                <a:solidFill>
                  <a:schemeClr val="bg1"/>
                </a:solidFill>
                <a:latin typeface="+mj-lt"/>
                <a:ea typeface="+mj-ea"/>
                <a:cs typeface="+mj-cs"/>
              </a:rPr>
              <a:t>Community livability</a:t>
            </a:r>
          </a:p>
        </p:txBody>
      </p:sp>
      <p:sp>
        <p:nvSpPr>
          <p:cNvPr id="36" name="Date Placeholder 35">
            <a:extLst>
              <a:ext uri="{FF2B5EF4-FFF2-40B4-BE49-F238E27FC236}">
                <a16:creationId xmlns:a16="http://schemas.microsoft.com/office/drawing/2014/main" id="{64D06C77-08BF-4ABC-8656-21CAB4DFD7FA}"/>
              </a:ext>
            </a:extLst>
          </p:cNvPr>
          <p:cNvSpPr>
            <a:spLocks noGrp="1"/>
          </p:cNvSpPr>
          <p:nvPr>
            <p:ph type="dt" sz="half" idx="10"/>
          </p:nvPr>
        </p:nvSpPr>
        <p:spPr>
          <a:xfrm>
            <a:off x="10943333" y="6457328"/>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38" name="Slide Number Placeholder 37">
            <a:extLst>
              <a:ext uri="{FF2B5EF4-FFF2-40B4-BE49-F238E27FC236}">
                <a16:creationId xmlns:a16="http://schemas.microsoft.com/office/drawing/2014/main" id="{198D92D2-0F62-443D-BB2D-F4E23724D76F}"/>
              </a:ext>
            </a:extLst>
          </p:cNvPr>
          <p:cNvSpPr>
            <a:spLocks noGrp="1"/>
          </p:cNvSpPr>
          <p:nvPr>
            <p:ph type="sldNum" sz="quarter" idx="12"/>
          </p:nvPr>
        </p:nvSpPr>
        <p:spPr>
          <a:xfrm>
            <a:off x="11745798" y="6092203"/>
            <a:ext cx="413725" cy="365125"/>
          </a:xfrm>
          <a:prstGeom prst="ellipse">
            <a:avLst/>
          </a:prstGeom>
          <a:solidFill>
            <a:schemeClr val="tx1">
              <a:alpha val="80000"/>
            </a:schemeClr>
          </a:solidFill>
        </p:spPr>
        <p:txBody>
          <a:bodyPr vert="horz" lIns="91440" tIns="45720" rIns="91440" bIns="45720" rtlCol="0" anchor="ctr">
            <a:normAutofit fontScale="92500" lnSpcReduction="10000"/>
          </a:bodyPr>
          <a:lstStyle/>
          <a:p>
            <a:pPr algn="ctr">
              <a:spcAft>
                <a:spcPts val="600"/>
              </a:spcAft>
            </a:pPr>
            <a:fld id="{B5CEABB6-07DC-46E8-9B57-56EC44A396E5}" type="slidenum">
              <a:rPr lang="en-US" sz="1200">
                <a:solidFill>
                  <a:schemeClr val="bg1"/>
                </a:solidFill>
              </a:rPr>
              <a:pPr algn="ctr">
                <a:spcAft>
                  <a:spcPts val="600"/>
                </a:spcAft>
              </a:pPr>
              <a:t>4</a:t>
            </a:fld>
            <a:endParaRPr lang="en-US" sz="1200" dirty="0">
              <a:solidFill>
                <a:schemeClr val="bg1"/>
              </a:solidFill>
            </a:endParaRPr>
          </a:p>
        </p:txBody>
      </p:sp>
      <p:pic>
        <p:nvPicPr>
          <p:cNvPr id="6" name="Picture 5">
            <a:extLst>
              <a:ext uri="{FF2B5EF4-FFF2-40B4-BE49-F238E27FC236}">
                <a16:creationId xmlns:a16="http://schemas.microsoft.com/office/drawing/2014/main" id="{5F273089-E4EC-44B9-B1C5-4E9793E5A782}"/>
              </a:ext>
            </a:extLst>
          </p:cNvPr>
          <p:cNvPicPr>
            <a:picLocks noChangeAspect="1"/>
          </p:cNvPicPr>
          <p:nvPr/>
        </p:nvPicPr>
        <p:blipFill>
          <a:blip r:embed="rId2"/>
          <a:stretch>
            <a:fillRect/>
          </a:stretch>
        </p:blipFill>
        <p:spPr>
          <a:xfrm>
            <a:off x="9250167" y="1029293"/>
            <a:ext cx="2761079" cy="3224854"/>
          </a:xfrm>
          <a:prstGeom prst="rect">
            <a:avLst/>
          </a:prstGeom>
        </p:spPr>
      </p:pic>
      <p:sp>
        <p:nvSpPr>
          <p:cNvPr id="8" name="TextBox 7">
            <a:extLst>
              <a:ext uri="{FF2B5EF4-FFF2-40B4-BE49-F238E27FC236}">
                <a16:creationId xmlns:a16="http://schemas.microsoft.com/office/drawing/2014/main" id="{E571163C-98F5-4F4C-BC20-3B03B7228073}"/>
              </a:ext>
            </a:extLst>
          </p:cNvPr>
          <p:cNvSpPr txBox="1"/>
          <p:nvPr/>
        </p:nvSpPr>
        <p:spPr>
          <a:xfrm>
            <a:off x="5272438" y="358462"/>
            <a:ext cx="6242623" cy="646331"/>
          </a:xfrm>
          <a:prstGeom prst="rect">
            <a:avLst/>
          </a:prstGeom>
          <a:noFill/>
        </p:spPr>
        <p:txBody>
          <a:bodyPr wrap="square" rtlCol="0">
            <a:spAutoFit/>
          </a:bodyPr>
          <a:lstStyle/>
          <a:p>
            <a:r>
              <a:rPr lang="en-US" sz="3600" b="1" dirty="0"/>
              <a:t>Overall Highlights</a:t>
            </a:r>
          </a:p>
        </p:txBody>
      </p:sp>
      <p:sp>
        <p:nvSpPr>
          <p:cNvPr id="17" name="TextBox 16">
            <a:extLst>
              <a:ext uri="{FF2B5EF4-FFF2-40B4-BE49-F238E27FC236}">
                <a16:creationId xmlns:a16="http://schemas.microsoft.com/office/drawing/2014/main" id="{AD6A2D9F-349B-4416-AA46-62211EC8CFFE}"/>
              </a:ext>
            </a:extLst>
          </p:cNvPr>
          <p:cNvSpPr txBox="1"/>
          <p:nvPr/>
        </p:nvSpPr>
        <p:spPr>
          <a:xfrm>
            <a:off x="5178232" y="1694359"/>
            <a:ext cx="3984621" cy="2369880"/>
          </a:xfrm>
          <a:prstGeom prst="rect">
            <a:avLst/>
          </a:prstGeom>
          <a:noFill/>
        </p:spPr>
        <p:txBody>
          <a:bodyPr wrap="square" rtlCol="0">
            <a:spAutoFit/>
          </a:bodyPr>
          <a:lstStyle/>
          <a:p>
            <a:pPr marL="342900" indent="-342900">
              <a:buFont typeface="Arial" panose="020B0604020202020204" pitchFamily="34" charset="0"/>
              <a:buChar char="•"/>
            </a:pPr>
            <a:r>
              <a:rPr lang="en-US" sz="1600" dirty="0"/>
              <a:t>95% rate Needham as “Excellent” or “Good” place to live</a:t>
            </a:r>
            <a:br>
              <a:rPr lang="en-US" sz="1600" dirty="0"/>
            </a:br>
            <a:endParaRPr lang="en-US" sz="1600" dirty="0"/>
          </a:p>
          <a:p>
            <a:pPr marL="342900" indent="-342900">
              <a:buFont typeface="Arial" panose="020B0604020202020204" pitchFamily="34" charset="0"/>
              <a:buChar char="•"/>
            </a:pPr>
            <a:r>
              <a:rPr lang="en-US" sz="1600" dirty="0"/>
              <a:t>92% rate the quality of life in Needham as “Excellent” or “Good”</a:t>
            </a:r>
            <a:br>
              <a:rPr lang="en-US" sz="1600" dirty="0"/>
            </a:br>
            <a:endParaRPr lang="en-US" sz="1600" dirty="0"/>
          </a:p>
          <a:p>
            <a:pPr marL="342900" indent="-342900">
              <a:buFont typeface="Arial" panose="020B0604020202020204" pitchFamily="34" charset="0"/>
              <a:buChar char="•"/>
            </a:pPr>
            <a:r>
              <a:rPr lang="en-US" sz="1600" dirty="0"/>
              <a:t>82% rate the quality of services provided as “Excellent” or “Good”</a:t>
            </a:r>
            <a:br>
              <a:rPr lang="en-US" sz="2000" dirty="0"/>
            </a:br>
            <a:endParaRPr lang="en-US" sz="2000" dirty="0"/>
          </a:p>
        </p:txBody>
      </p:sp>
      <p:sp>
        <p:nvSpPr>
          <p:cNvPr id="3" name="TextBox 2">
            <a:extLst>
              <a:ext uri="{FF2B5EF4-FFF2-40B4-BE49-F238E27FC236}">
                <a16:creationId xmlns:a16="http://schemas.microsoft.com/office/drawing/2014/main" id="{E297CC34-416A-4B9D-A542-872851FE9B3E}"/>
              </a:ext>
            </a:extLst>
          </p:cNvPr>
          <p:cNvSpPr txBox="1"/>
          <p:nvPr/>
        </p:nvSpPr>
        <p:spPr>
          <a:xfrm>
            <a:off x="4761565" y="4160436"/>
            <a:ext cx="7363418" cy="2339102"/>
          </a:xfrm>
          <a:prstGeom prst="rect">
            <a:avLst/>
          </a:prstGeom>
          <a:noFill/>
        </p:spPr>
        <p:txBody>
          <a:bodyPr wrap="square" rtlCol="0">
            <a:spAutoFit/>
          </a:bodyPr>
          <a:lstStyle/>
          <a:p>
            <a:pPr marL="285750" indent="-285750">
              <a:buFont typeface="Arial" panose="020B0604020202020204" pitchFamily="34" charset="0"/>
              <a:buChar char="•"/>
            </a:pPr>
            <a:r>
              <a:rPr lang="en-US" sz="1600" dirty="0"/>
              <a:t>The majority of residents perceive the Town of Needham as a safe place to live</a:t>
            </a:r>
            <a:br>
              <a:rPr lang="en-US" sz="1600" dirty="0"/>
            </a:br>
            <a:endParaRPr lang="en-US" sz="1600" dirty="0"/>
          </a:p>
          <a:p>
            <a:pPr marL="285750" indent="-285750">
              <a:buFont typeface="Arial" panose="020B0604020202020204" pitchFamily="34" charset="0"/>
              <a:buChar char="•"/>
            </a:pPr>
            <a:r>
              <a:rPr lang="en-US" sz="1600" dirty="0"/>
              <a:t>Inclusivity is both a strength and opportunity for continued growth in Needham. </a:t>
            </a:r>
            <a:br>
              <a:rPr lang="en-US" sz="1600" dirty="0"/>
            </a:br>
            <a:endParaRPr lang="en-US" sz="1600" dirty="0"/>
          </a:p>
          <a:p>
            <a:pPr marL="285750" indent="-285750">
              <a:buFont typeface="Arial" panose="020B0604020202020204" pitchFamily="34" charset="0"/>
              <a:buChar char="•"/>
            </a:pPr>
            <a:r>
              <a:rPr lang="en-US" sz="1600" dirty="0"/>
              <a:t>Needham’s economy is strong but poses challenges to community affordability</a:t>
            </a:r>
          </a:p>
          <a:p>
            <a:endParaRPr lang="en-US" dirty="0"/>
          </a:p>
        </p:txBody>
      </p:sp>
    </p:spTree>
    <p:extLst>
      <p:ext uri="{BB962C8B-B14F-4D97-AF65-F5344CB8AC3E}">
        <p14:creationId xmlns:p14="http://schemas.microsoft.com/office/powerpoint/2010/main" val="651256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5</a:t>
            </a:fld>
            <a:endParaRPr lang="en-US" sz="120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General Community Characteristics </a:t>
            </a:r>
          </a:p>
        </p:txBody>
      </p:sp>
      <p:sp>
        <p:nvSpPr>
          <p:cNvPr id="8" name="TextBox 7">
            <a:extLst>
              <a:ext uri="{FF2B5EF4-FFF2-40B4-BE49-F238E27FC236}">
                <a16:creationId xmlns:a16="http://schemas.microsoft.com/office/drawing/2014/main" id="{BBF9BD06-86DA-492E-93C6-F1532D71ADF0}"/>
              </a:ext>
            </a:extLst>
          </p:cNvPr>
          <p:cNvSpPr txBox="1"/>
          <p:nvPr/>
        </p:nvSpPr>
        <p:spPr>
          <a:xfrm>
            <a:off x="4864983" y="1312517"/>
            <a:ext cx="7182010" cy="5486400"/>
          </a:xfrm>
          <a:prstGeom prst="rect">
            <a:avLst/>
          </a:prstGeom>
          <a:noFill/>
        </p:spPr>
        <p:txBody>
          <a:bodyPr wrap="square" rtlCol="0">
            <a:spAutoFit/>
          </a:bodyPr>
          <a:lstStyle/>
          <a:p>
            <a:endParaRPr lang="en-US" dirty="0"/>
          </a:p>
        </p:txBody>
      </p:sp>
      <p:graphicFrame>
        <p:nvGraphicFramePr>
          <p:cNvPr id="9" name="Table 9">
            <a:extLst>
              <a:ext uri="{FF2B5EF4-FFF2-40B4-BE49-F238E27FC236}">
                <a16:creationId xmlns:a16="http://schemas.microsoft.com/office/drawing/2014/main" id="{AB06EE0A-7FD4-4F6A-9AC8-22F9361AEAAB}"/>
              </a:ext>
            </a:extLst>
          </p:cNvPr>
          <p:cNvGraphicFramePr>
            <a:graphicFrameLocks noGrp="1"/>
          </p:cNvGraphicFramePr>
          <p:nvPr>
            <p:extLst>
              <p:ext uri="{D42A27DB-BD31-4B8C-83A1-F6EECF244321}">
                <p14:modId xmlns:p14="http://schemas.microsoft.com/office/powerpoint/2010/main" val="3698064785"/>
              </p:ext>
            </p:extLst>
          </p:nvPr>
        </p:nvGraphicFramePr>
        <p:xfrm>
          <a:off x="4999840" y="1224009"/>
          <a:ext cx="6828637" cy="4297680"/>
        </p:xfrm>
        <a:graphic>
          <a:graphicData uri="http://schemas.openxmlformats.org/drawingml/2006/table">
            <a:tbl>
              <a:tblPr firstRow="1" bandRow="1">
                <a:tableStyleId>{5C22544A-7EE6-4342-B048-85BDC9FD1C3A}</a:tableStyleId>
              </a:tblPr>
              <a:tblGrid>
                <a:gridCol w="2062378">
                  <a:extLst>
                    <a:ext uri="{9D8B030D-6E8A-4147-A177-3AD203B41FA5}">
                      <a16:colId xmlns:a16="http://schemas.microsoft.com/office/drawing/2014/main" val="2834393245"/>
                    </a:ext>
                  </a:extLst>
                </a:gridCol>
                <a:gridCol w="1049936">
                  <a:extLst>
                    <a:ext uri="{9D8B030D-6E8A-4147-A177-3AD203B41FA5}">
                      <a16:colId xmlns:a16="http://schemas.microsoft.com/office/drawing/2014/main" val="1080874863"/>
                    </a:ext>
                  </a:extLst>
                </a:gridCol>
                <a:gridCol w="1767852">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Community Characteristic</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Needham as a place to live</a:t>
                      </a:r>
                    </a:p>
                  </a:txBody>
                  <a:tcPr/>
                </a:tc>
                <a:tc>
                  <a:txBody>
                    <a:bodyPr/>
                    <a:lstStyle/>
                    <a:p>
                      <a:pPr algn="ctr"/>
                      <a:r>
                        <a:rPr lang="en-US" sz="1600" dirty="0"/>
                        <a:t>95%</a:t>
                      </a:r>
                    </a:p>
                  </a:txBody>
                  <a:tcPr/>
                </a:tc>
                <a:tc>
                  <a:txBody>
                    <a:bodyPr/>
                    <a:lstStyle/>
                    <a:p>
                      <a:pPr algn="ctr"/>
                      <a:r>
                        <a:rPr lang="en-US" sz="1600" dirty="0"/>
                        <a:t>22 of 403</a:t>
                      </a:r>
                    </a:p>
                  </a:txBody>
                  <a:tcPr/>
                </a:tc>
                <a:tc>
                  <a:txBody>
                    <a:bodyPr/>
                    <a:lstStyle/>
                    <a:p>
                      <a:pPr algn="ctr"/>
                      <a:r>
                        <a:rPr lang="en-US" sz="1600" dirty="0"/>
                        <a:t>94</a:t>
                      </a:r>
                    </a:p>
                  </a:txBody>
                  <a:tcPr/>
                </a:tc>
                <a:extLst>
                  <a:ext uri="{0D108BD9-81ED-4DB2-BD59-A6C34878D82A}">
                    <a16:rowId xmlns:a16="http://schemas.microsoft.com/office/drawing/2014/main" val="3505736672"/>
                  </a:ext>
                </a:extLst>
              </a:tr>
              <a:tr h="511175">
                <a:tc>
                  <a:txBody>
                    <a:bodyPr/>
                    <a:lstStyle/>
                    <a:p>
                      <a:r>
                        <a:rPr lang="en-US" sz="1600" b="0" i="0" kern="1200" dirty="0">
                          <a:solidFill>
                            <a:schemeClr val="dk1"/>
                          </a:solidFill>
                          <a:effectLst/>
                          <a:latin typeface="+mn-lt"/>
                          <a:ea typeface="+mn-ea"/>
                          <a:cs typeface="+mn-cs"/>
                        </a:rPr>
                        <a:t>Your neighborhood as a place to live*</a:t>
                      </a:r>
                      <a:endParaRPr lang="en-US" sz="1600" dirty="0"/>
                    </a:p>
                  </a:txBody>
                  <a:tcPr/>
                </a:tc>
                <a:tc>
                  <a:txBody>
                    <a:bodyPr/>
                    <a:lstStyle/>
                    <a:p>
                      <a:pPr algn="ctr"/>
                      <a:r>
                        <a:rPr lang="en-US" sz="1600" dirty="0"/>
                        <a:t>94%</a:t>
                      </a:r>
                    </a:p>
                  </a:txBody>
                  <a:tcPr/>
                </a:tc>
                <a:tc>
                  <a:txBody>
                    <a:bodyPr/>
                    <a:lstStyle/>
                    <a:p>
                      <a:pPr algn="ctr"/>
                      <a:r>
                        <a:rPr lang="en-US" sz="1600" dirty="0"/>
                        <a:t>13 of 335</a:t>
                      </a:r>
                    </a:p>
                  </a:txBody>
                  <a:tcPr/>
                </a:tc>
                <a:tc>
                  <a:txBody>
                    <a:bodyPr/>
                    <a:lstStyle/>
                    <a:p>
                      <a:pPr algn="ctr"/>
                      <a:r>
                        <a:rPr lang="en-US" sz="1600" dirty="0"/>
                        <a:t>96</a:t>
                      </a:r>
                    </a:p>
                  </a:txBody>
                  <a:tcPr/>
                </a:tc>
                <a:extLst>
                  <a:ext uri="{0D108BD9-81ED-4DB2-BD59-A6C34878D82A}">
                    <a16:rowId xmlns:a16="http://schemas.microsoft.com/office/drawing/2014/main" val="1012081939"/>
                  </a:ext>
                </a:extLst>
              </a:tr>
              <a:tr h="511175">
                <a:tc>
                  <a:txBody>
                    <a:bodyPr/>
                    <a:lstStyle/>
                    <a:p>
                      <a:r>
                        <a:rPr lang="en-US" sz="1600" b="0" i="0" kern="1200" dirty="0">
                          <a:solidFill>
                            <a:schemeClr val="dk1"/>
                          </a:solidFill>
                          <a:effectLst/>
                          <a:latin typeface="+mn-lt"/>
                          <a:ea typeface="+mn-ea"/>
                          <a:cs typeface="+mn-cs"/>
                        </a:rPr>
                        <a:t>Needham as a place to raise children</a:t>
                      </a:r>
                      <a:endParaRPr lang="en-US" sz="1600" dirty="0"/>
                    </a:p>
                  </a:txBody>
                  <a:tcPr/>
                </a:tc>
                <a:tc>
                  <a:txBody>
                    <a:bodyPr/>
                    <a:lstStyle/>
                    <a:p>
                      <a:pPr algn="ctr"/>
                      <a:r>
                        <a:rPr lang="en-US" sz="1600" dirty="0"/>
                        <a:t>96%</a:t>
                      </a:r>
                    </a:p>
                  </a:txBody>
                  <a:tcPr/>
                </a:tc>
                <a:tc>
                  <a:txBody>
                    <a:bodyPr/>
                    <a:lstStyle/>
                    <a:p>
                      <a:pPr algn="ctr"/>
                      <a:r>
                        <a:rPr lang="en-US" sz="1600" dirty="0"/>
                        <a:t>10 of 405</a:t>
                      </a:r>
                    </a:p>
                  </a:txBody>
                  <a:tcPr/>
                </a:tc>
                <a:tc>
                  <a:txBody>
                    <a:bodyPr/>
                    <a:lstStyle/>
                    <a:p>
                      <a:pPr algn="ctr"/>
                      <a:r>
                        <a:rPr lang="en-US" sz="1600" dirty="0"/>
                        <a:t>97</a:t>
                      </a:r>
                    </a:p>
                  </a:txBody>
                  <a:tcPr/>
                </a:tc>
                <a:extLst>
                  <a:ext uri="{0D108BD9-81ED-4DB2-BD59-A6C34878D82A}">
                    <a16:rowId xmlns:a16="http://schemas.microsoft.com/office/drawing/2014/main" val="2675067478"/>
                  </a:ext>
                </a:extLst>
              </a:tr>
              <a:tr h="511175">
                <a:tc>
                  <a:txBody>
                    <a:bodyPr/>
                    <a:lstStyle/>
                    <a:p>
                      <a:r>
                        <a:rPr lang="en-US" sz="1600" b="0" i="0" kern="1200" dirty="0">
                          <a:solidFill>
                            <a:schemeClr val="dk1"/>
                          </a:solidFill>
                          <a:effectLst/>
                          <a:latin typeface="+mn-lt"/>
                          <a:ea typeface="+mn-ea"/>
                          <a:cs typeface="+mn-cs"/>
                        </a:rPr>
                        <a:t>Overall image or reputation</a:t>
                      </a:r>
                      <a:endParaRPr lang="en-US" sz="1600" dirty="0"/>
                    </a:p>
                  </a:txBody>
                  <a:tcPr/>
                </a:tc>
                <a:tc>
                  <a:txBody>
                    <a:bodyPr/>
                    <a:lstStyle/>
                    <a:p>
                      <a:pPr algn="ctr"/>
                      <a:r>
                        <a:rPr lang="en-US" sz="1600" dirty="0"/>
                        <a:t>92%</a:t>
                      </a:r>
                    </a:p>
                  </a:txBody>
                  <a:tcPr/>
                </a:tc>
                <a:tc>
                  <a:txBody>
                    <a:bodyPr/>
                    <a:lstStyle/>
                    <a:p>
                      <a:pPr algn="ctr"/>
                      <a:r>
                        <a:rPr lang="en-US" sz="1600" dirty="0"/>
                        <a:t>28 of 383</a:t>
                      </a:r>
                    </a:p>
                  </a:txBody>
                  <a:tcPr/>
                </a:tc>
                <a:tc>
                  <a:txBody>
                    <a:bodyPr/>
                    <a:lstStyle/>
                    <a:p>
                      <a:pPr algn="ctr"/>
                      <a:r>
                        <a:rPr lang="en-US" sz="1600" dirty="0"/>
                        <a:t>92</a:t>
                      </a:r>
                    </a:p>
                  </a:txBody>
                  <a:tcPr/>
                </a:tc>
                <a:extLst>
                  <a:ext uri="{0D108BD9-81ED-4DB2-BD59-A6C34878D82A}">
                    <a16:rowId xmlns:a16="http://schemas.microsoft.com/office/drawing/2014/main" val="4278775574"/>
                  </a:ext>
                </a:extLst>
              </a:tr>
              <a:tr h="511175">
                <a:tc>
                  <a:txBody>
                    <a:bodyPr/>
                    <a:lstStyle/>
                    <a:p>
                      <a:r>
                        <a:rPr lang="en-US" sz="1600" dirty="0"/>
                        <a:t>Overall quality of life</a:t>
                      </a:r>
                    </a:p>
                  </a:txBody>
                  <a:tcPr/>
                </a:tc>
                <a:tc>
                  <a:txBody>
                    <a:bodyPr/>
                    <a:lstStyle/>
                    <a:p>
                      <a:pPr algn="ctr"/>
                      <a:r>
                        <a:rPr lang="en-US" sz="1600" dirty="0"/>
                        <a:t>92%</a:t>
                      </a:r>
                    </a:p>
                  </a:txBody>
                  <a:tcPr/>
                </a:tc>
                <a:tc>
                  <a:txBody>
                    <a:bodyPr/>
                    <a:lstStyle/>
                    <a:p>
                      <a:pPr algn="ctr"/>
                      <a:r>
                        <a:rPr lang="en-US" sz="1600" dirty="0"/>
                        <a:t>35 of 445</a:t>
                      </a:r>
                    </a:p>
                  </a:txBody>
                  <a:tcPr/>
                </a:tc>
                <a:tc>
                  <a:txBody>
                    <a:bodyPr/>
                    <a:lstStyle/>
                    <a:p>
                      <a:pPr algn="ctr"/>
                      <a:r>
                        <a:rPr lang="en-US" sz="1600" dirty="0"/>
                        <a:t>92</a:t>
                      </a:r>
                    </a:p>
                  </a:txBody>
                  <a:tcPr/>
                </a:tc>
                <a:extLst>
                  <a:ext uri="{0D108BD9-81ED-4DB2-BD59-A6C34878D82A}">
                    <a16:rowId xmlns:a16="http://schemas.microsoft.com/office/drawing/2014/main" val="4214170530"/>
                  </a:ext>
                </a:extLst>
              </a:tr>
              <a:tr h="511175">
                <a:tc>
                  <a:txBody>
                    <a:bodyPr/>
                    <a:lstStyle/>
                    <a:p>
                      <a:r>
                        <a:rPr lang="en-US" sz="1600" dirty="0"/>
                        <a:t>Sense of community*</a:t>
                      </a:r>
                    </a:p>
                  </a:txBody>
                  <a:tcPr/>
                </a:tc>
                <a:tc>
                  <a:txBody>
                    <a:bodyPr/>
                    <a:lstStyle/>
                    <a:p>
                      <a:pPr algn="ctr"/>
                      <a:r>
                        <a:rPr lang="en-US" sz="1600" dirty="0"/>
                        <a:t>84%</a:t>
                      </a:r>
                    </a:p>
                  </a:txBody>
                  <a:tcPr/>
                </a:tc>
                <a:tc>
                  <a:txBody>
                    <a:bodyPr/>
                    <a:lstStyle/>
                    <a:p>
                      <a:pPr algn="ctr"/>
                      <a:r>
                        <a:rPr lang="en-US" sz="1600" dirty="0"/>
                        <a:t>24 of 337</a:t>
                      </a:r>
                    </a:p>
                  </a:txBody>
                  <a:tcPr/>
                </a:tc>
                <a:tc>
                  <a:txBody>
                    <a:bodyPr/>
                    <a:lstStyle/>
                    <a:p>
                      <a:pPr algn="ctr"/>
                      <a:r>
                        <a:rPr lang="en-US" sz="1600" dirty="0"/>
                        <a:t>93</a:t>
                      </a:r>
                    </a:p>
                  </a:txBody>
                  <a:tcPr/>
                </a:tc>
                <a:extLst>
                  <a:ext uri="{0D108BD9-81ED-4DB2-BD59-A6C34878D82A}">
                    <a16:rowId xmlns:a16="http://schemas.microsoft.com/office/drawing/2014/main" val="2213729449"/>
                  </a:ext>
                </a:extLst>
              </a:tr>
            </a:tbl>
          </a:graphicData>
        </a:graphic>
      </p:graphicFrame>
      <p:sp>
        <p:nvSpPr>
          <p:cNvPr id="19" name="TextBox 18">
            <a:extLst>
              <a:ext uri="{FF2B5EF4-FFF2-40B4-BE49-F238E27FC236}">
                <a16:creationId xmlns:a16="http://schemas.microsoft.com/office/drawing/2014/main" id="{972E0BF8-4F45-42AD-9BDB-EEF3FED07CC3}"/>
              </a:ext>
            </a:extLst>
          </p:cNvPr>
          <p:cNvSpPr txBox="1"/>
          <p:nvPr/>
        </p:nvSpPr>
        <p:spPr>
          <a:xfrm>
            <a:off x="5025928" y="6337883"/>
            <a:ext cx="6669248" cy="461665"/>
          </a:xfrm>
          <a:prstGeom prst="rect">
            <a:avLst/>
          </a:prstGeom>
          <a:noFill/>
        </p:spPr>
        <p:txBody>
          <a:bodyPr wrap="square" rtlCol="0">
            <a:spAutoFit/>
          </a:bodyPr>
          <a:lstStyle/>
          <a:p>
            <a:pPr marL="171450" indent="-171450">
              <a:buFont typeface="Arial" panose="020B0604020202020204" pitchFamily="34" charset="0"/>
              <a:buChar char="•"/>
            </a:pPr>
            <a:r>
              <a:rPr lang="en-US" sz="1200" dirty="0"/>
              <a:t>Indicates improvement over 2018</a:t>
            </a:r>
          </a:p>
          <a:p>
            <a:pPr marL="171450" indent="-171450">
              <a:buFont typeface="Arial" panose="020B0604020202020204" pitchFamily="34" charset="0"/>
              <a:buChar char="•"/>
            </a:pPr>
            <a:r>
              <a:rPr lang="en-US" sz="1200" dirty="0"/>
              <a:t># Indicates new question this year</a:t>
            </a:r>
          </a:p>
        </p:txBody>
      </p:sp>
      <p:sp>
        <p:nvSpPr>
          <p:cNvPr id="20" name="Title 1">
            <a:extLst>
              <a:ext uri="{FF2B5EF4-FFF2-40B4-BE49-F238E27FC236}">
                <a16:creationId xmlns:a16="http://schemas.microsoft.com/office/drawing/2014/main" id="{F79BAF81-B4AC-418B-9E24-C44274B5A828}"/>
              </a:ext>
            </a:extLst>
          </p:cNvPr>
          <p:cNvSpPr txBox="1">
            <a:spLocks/>
          </p:cNvSpPr>
          <p:nvPr/>
        </p:nvSpPr>
        <p:spPr>
          <a:xfrm>
            <a:off x="251670" y="1166932"/>
            <a:ext cx="4097693" cy="427970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US" sz="4000" dirty="0">
                <a:solidFill>
                  <a:schemeClr val="bg1"/>
                </a:solidFill>
              </a:rPr>
              <a:t>Benchmark comparisons</a:t>
            </a:r>
            <a:r>
              <a:rPr lang="en-US" sz="4200" dirty="0">
                <a:solidFill>
                  <a:schemeClr val="bg1"/>
                </a:solidFill>
              </a:rPr>
              <a:t>	</a:t>
            </a:r>
            <a:br>
              <a:rPr lang="en-US" sz="4200" dirty="0">
                <a:solidFill>
                  <a:schemeClr val="bg1"/>
                </a:solidFill>
              </a:rPr>
            </a:br>
            <a:r>
              <a:rPr lang="en-US" sz="2200" dirty="0">
                <a:solidFill>
                  <a:schemeClr val="bg1"/>
                </a:solidFill>
              </a:rPr>
              <a:t>Community characteristics</a:t>
            </a:r>
          </a:p>
        </p:txBody>
      </p:sp>
    </p:spTree>
    <p:extLst>
      <p:ext uri="{BB962C8B-B14F-4D97-AF65-F5344CB8AC3E}">
        <p14:creationId xmlns:p14="http://schemas.microsoft.com/office/powerpoint/2010/main" val="2366236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6</a:t>
            </a:fld>
            <a:endParaRPr lang="en-US" sz="120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Community Characteristics by Facet</a:t>
            </a:r>
          </a:p>
        </p:txBody>
      </p:sp>
      <p:sp>
        <p:nvSpPr>
          <p:cNvPr id="8" name="TextBox 7">
            <a:extLst>
              <a:ext uri="{FF2B5EF4-FFF2-40B4-BE49-F238E27FC236}">
                <a16:creationId xmlns:a16="http://schemas.microsoft.com/office/drawing/2014/main" id="{BBF9BD06-86DA-492E-93C6-F1532D71ADF0}"/>
              </a:ext>
            </a:extLst>
          </p:cNvPr>
          <p:cNvSpPr txBox="1"/>
          <p:nvPr/>
        </p:nvSpPr>
        <p:spPr>
          <a:xfrm>
            <a:off x="4857226" y="1326198"/>
            <a:ext cx="7182010" cy="5486400"/>
          </a:xfrm>
          <a:prstGeom prst="rect">
            <a:avLst/>
          </a:prstGeom>
          <a:noFill/>
        </p:spPr>
        <p:txBody>
          <a:bodyPr wrap="square" rtlCol="0">
            <a:spAutoFit/>
          </a:bodyPr>
          <a:lstStyle/>
          <a:p>
            <a:endParaRPr lang="en-US" dirty="0"/>
          </a:p>
        </p:txBody>
      </p:sp>
      <p:graphicFrame>
        <p:nvGraphicFramePr>
          <p:cNvPr id="9" name="Table 9">
            <a:extLst>
              <a:ext uri="{FF2B5EF4-FFF2-40B4-BE49-F238E27FC236}">
                <a16:creationId xmlns:a16="http://schemas.microsoft.com/office/drawing/2014/main" id="{AB06EE0A-7FD4-4F6A-9AC8-22F9361AEAAB}"/>
              </a:ext>
            </a:extLst>
          </p:cNvPr>
          <p:cNvGraphicFramePr>
            <a:graphicFrameLocks noGrp="1"/>
          </p:cNvGraphicFramePr>
          <p:nvPr>
            <p:extLst>
              <p:ext uri="{D42A27DB-BD31-4B8C-83A1-F6EECF244321}">
                <p14:modId xmlns:p14="http://schemas.microsoft.com/office/powerpoint/2010/main" val="3967149822"/>
              </p:ext>
            </p:extLst>
          </p:nvPr>
        </p:nvGraphicFramePr>
        <p:xfrm>
          <a:off x="4999839" y="1483346"/>
          <a:ext cx="6828637" cy="3514725"/>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Safety</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Overall feeling of safety</a:t>
                      </a:r>
                    </a:p>
                  </a:txBody>
                  <a:tcPr/>
                </a:tc>
                <a:tc>
                  <a:txBody>
                    <a:bodyPr/>
                    <a:lstStyle/>
                    <a:p>
                      <a:pPr algn="ctr"/>
                      <a:r>
                        <a:rPr lang="en-US" sz="1600" dirty="0"/>
                        <a:t>98%</a:t>
                      </a:r>
                    </a:p>
                  </a:txBody>
                  <a:tcPr/>
                </a:tc>
                <a:tc>
                  <a:txBody>
                    <a:bodyPr/>
                    <a:lstStyle/>
                    <a:p>
                      <a:pPr algn="ctr"/>
                      <a:r>
                        <a:rPr lang="en-US" sz="1600" dirty="0"/>
                        <a:t>4 of 385</a:t>
                      </a:r>
                    </a:p>
                  </a:txBody>
                  <a:tcPr/>
                </a:tc>
                <a:tc>
                  <a:txBody>
                    <a:bodyPr/>
                    <a:lstStyle/>
                    <a:p>
                      <a:pPr algn="ctr"/>
                      <a:r>
                        <a:rPr lang="en-US" sz="1600" dirty="0"/>
                        <a:t>99</a:t>
                      </a:r>
                    </a:p>
                  </a:txBody>
                  <a:tcPr/>
                </a:tc>
                <a:extLst>
                  <a:ext uri="{0D108BD9-81ED-4DB2-BD59-A6C34878D82A}">
                    <a16:rowId xmlns:a16="http://schemas.microsoft.com/office/drawing/2014/main" val="3505736672"/>
                  </a:ext>
                </a:extLst>
              </a:tr>
              <a:tr h="511175">
                <a:tc>
                  <a:txBody>
                    <a:bodyPr/>
                    <a:lstStyle/>
                    <a:p>
                      <a:r>
                        <a:rPr lang="en-US" sz="1600" b="0" i="0" kern="1200" dirty="0">
                          <a:solidFill>
                            <a:schemeClr val="dk1"/>
                          </a:solidFill>
                          <a:effectLst/>
                          <a:latin typeface="+mn-lt"/>
                          <a:ea typeface="+mn-ea"/>
                          <a:cs typeface="+mn-cs"/>
                        </a:rPr>
                        <a:t>In Needham's downtown/commercial area during the day</a:t>
                      </a:r>
                      <a:endParaRPr lang="en-US" sz="1600" dirty="0"/>
                    </a:p>
                  </a:txBody>
                  <a:tcPr/>
                </a:tc>
                <a:tc>
                  <a:txBody>
                    <a:bodyPr/>
                    <a:lstStyle/>
                    <a:p>
                      <a:pPr algn="ctr"/>
                      <a:r>
                        <a:rPr lang="en-US" sz="1600" dirty="0"/>
                        <a:t>99%</a:t>
                      </a:r>
                    </a:p>
                  </a:txBody>
                  <a:tcPr/>
                </a:tc>
                <a:tc>
                  <a:txBody>
                    <a:bodyPr/>
                    <a:lstStyle/>
                    <a:p>
                      <a:pPr algn="ctr"/>
                      <a:r>
                        <a:rPr lang="en-US" sz="1600" dirty="0"/>
                        <a:t>5 of 344</a:t>
                      </a:r>
                    </a:p>
                  </a:txBody>
                  <a:tcPr/>
                </a:tc>
                <a:tc>
                  <a:txBody>
                    <a:bodyPr/>
                    <a:lstStyle/>
                    <a:p>
                      <a:pPr algn="ctr"/>
                      <a:r>
                        <a:rPr lang="en-US" sz="1600" dirty="0"/>
                        <a:t>98</a:t>
                      </a:r>
                    </a:p>
                  </a:txBody>
                  <a:tcPr/>
                </a:tc>
                <a:extLst>
                  <a:ext uri="{0D108BD9-81ED-4DB2-BD59-A6C34878D82A}">
                    <a16:rowId xmlns:a16="http://schemas.microsoft.com/office/drawing/2014/main" val="2727559538"/>
                  </a:ext>
                </a:extLst>
              </a:tr>
              <a:tr h="511175">
                <a:tc>
                  <a:txBody>
                    <a:bodyPr/>
                    <a:lstStyle/>
                    <a:p>
                      <a:r>
                        <a:rPr lang="en-US" sz="1600" dirty="0"/>
                        <a:t>From property crime</a:t>
                      </a:r>
                    </a:p>
                  </a:txBody>
                  <a:tcPr/>
                </a:tc>
                <a:tc>
                  <a:txBody>
                    <a:bodyPr/>
                    <a:lstStyle/>
                    <a:p>
                      <a:pPr algn="ctr"/>
                      <a:r>
                        <a:rPr lang="en-US" sz="1600" dirty="0"/>
                        <a:t>98%</a:t>
                      </a:r>
                    </a:p>
                  </a:txBody>
                  <a:tcPr/>
                </a:tc>
                <a:tc>
                  <a:txBody>
                    <a:bodyPr/>
                    <a:lstStyle/>
                    <a:p>
                      <a:pPr algn="ctr"/>
                      <a:r>
                        <a:rPr lang="en-US" sz="1600" dirty="0"/>
                        <a:t>1 of 166</a:t>
                      </a:r>
                    </a:p>
                  </a:txBody>
                  <a:tcPr/>
                </a:tc>
                <a:tc>
                  <a:txBody>
                    <a:bodyPr/>
                    <a:lstStyle/>
                    <a:p>
                      <a:pPr algn="ctr"/>
                      <a:r>
                        <a:rPr lang="en-US" sz="1600" dirty="0"/>
                        <a:t>100</a:t>
                      </a:r>
                    </a:p>
                  </a:txBody>
                  <a:tcPr/>
                </a:tc>
                <a:extLst>
                  <a:ext uri="{0D108BD9-81ED-4DB2-BD59-A6C34878D82A}">
                    <a16:rowId xmlns:a16="http://schemas.microsoft.com/office/drawing/2014/main" val="1877181790"/>
                  </a:ext>
                </a:extLst>
              </a:tr>
              <a:tr h="511175">
                <a:tc>
                  <a:txBody>
                    <a:bodyPr/>
                    <a:lstStyle/>
                    <a:p>
                      <a:r>
                        <a:rPr lang="en-US" sz="1600" dirty="0"/>
                        <a:t>From violent crime</a:t>
                      </a:r>
                    </a:p>
                  </a:txBody>
                  <a:tcPr/>
                </a:tc>
                <a:tc>
                  <a:txBody>
                    <a:bodyPr/>
                    <a:lstStyle/>
                    <a:p>
                      <a:pPr algn="ctr"/>
                      <a:r>
                        <a:rPr lang="en-US" sz="1600" dirty="0"/>
                        <a:t>99%</a:t>
                      </a:r>
                    </a:p>
                  </a:txBody>
                  <a:tcPr/>
                </a:tc>
                <a:tc>
                  <a:txBody>
                    <a:bodyPr/>
                    <a:lstStyle/>
                    <a:p>
                      <a:pPr algn="ctr"/>
                      <a:r>
                        <a:rPr lang="en-US" sz="1600" dirty="0"/>
                        <a:t>2 of 166</a:t>
                      </a:r>
                    </a:p>
                  </a:txBody>
                  <a:tcPr/>
                </a:tc>
                <a:tc>
                  <a:txBody>
                    <a:bodyPr/>
                    <a:lstStyle/>
                    <a:p>
                      <a:pPr algn="ctr"/>
                      <a:r>
                        <a:rPr lang="en-US" sz="1600" dirty="0"/>
                        <a:t>99</a:t>
                      </a:r>
                    </a:p>
                  </a:txBody>
                  <a:tcPr/>
                </a:tc>
                <a:extLst>
                  <a:ext uri="{0D108BD9-81ED-4DB2-BD59-A6C34878D82A}">
                    <a16:rowId xmlns:a16="http://schemas.microsoft.com/office/drawing/2014/main" val="1378981389"/>
                  </a:ext>
                </a:extLst>
              </a:tr>
              <a:tr h="511175">
                <a:tc>
                  <a:txBody>
                    <a:bodyPr/>
                    <a:lstStyle/>
                    <a:p>
                      <a:r>
                        <a:rPr lang="en-US" sz="1600" dirty="0"/>
                        <a:t>From fire, flood or other natural disaster#</a:t>
                      </a:r>
                    </a:p>
                  </a:txBody>
                  <a:tcPr/>
                </a:tc>
                <a:tc>
                  <a:txBody>
                    <a:bodyPr/>
                    <a:lstStyle/>
                    <a:p>
                      <a:pPr algn="ctr"/>
                      <a:r>
                        <a:rPr lang="en-US" sz="1600" dirty="0"/>
                        <a:t>93%</a:t>
                      </a:r>
                    </a:p>
                  </a:txBody>
                  <a:tcPr/>
                </a:tc>
                <a:tc>
                  <a:txBody>
                    <a:bodyPr/>
                    <a:lstStyle/>
                    <a:p>
                      <a:pPr algn="ctr"/>
                      <a:r>
                        <a:rPr lang="en-US" sz="1600" dirty="0"/>
                        <a:t>6 of 154</a:t>
                      </a:r>
                    </a:p>
                  </a:txBody>
                  <a:tcPr/>
                </a:tc>
                <a:tc>
                  <a:txBody>
                    <a:bodyPr/>
                    <a:lstStyle/>
                    <a:p>
                      <a:pPr algn="ctr"/>
                      <a:r>
                        <a:rPr lang="en-US" sz="1600" dirty="0"/>
                        <a:t>96</a:t>
                      </a:r>
                    </a:p>
                  </a:txBody>
                  <a:tcPr/>
                </a:tc>
                <a:extLst>
                  <a:ext uri="{0D108BD9-81ED-4DB2-BD59-A6C34878D82A}">
                    <a16:rowId xmlns:a16="http://schemas.microsoft.com/office/drawing/2014/main" val="4172407141"/>
                  </a:ext>
                </a:extLst>
              </a:tr>
            </a:tbl>
          </a:graphicData>
        </a:graphic>
      </p:graphicFrame>
      <p:sp>
        <p:nvSpPr>
          <p:cNvPr id="14" name="TextBox 13">
            <a:extLst>
              <a:ext uri="{FF2B5EF4-FFF2-40B4-BE49-F238E27FC236}">
                <a16:creationId xmlns:a16="http://schemas.microsoft.com/office/drawing/2014/main" id="{21B18FDE-AC6E-49CF-8901-E451E54E8BF9}"/>
              </a:ext>
            </a:extLst>
          </p:cNvPr>
          <p:cNvSpPr txBox="1"/>
          <p:nvPr/>
        </p:nvSpPr>
        <p:spPr>
          <a:xfrm>
            <a:off x="4999839" y="5275645"/>
            <a:ext cx="6669248" cy="461665"/>
          </a:xfrm>
          <a:prstGeom prst="rect">
            <a:avLst/>
          </a:prstGeom>
          <a:noFill/>
        </p:spPr>
        <p:txBody>
          <a:bodyPr wrap="square" rtlCol="0">
            <a:spAutoFit/>
          </a:bodyPr>
          <a:lstStyle/>
          <a:p>
            <a:r>
              <a:rPr lang="en-US" sz="1200" dirty="0"/>
              <a:t>* Indicates improvement over 2018</a:t>
            </a:r>
            <a:br>
              <a:rPr lang="en-US" sz="1200" dirty="0"/>
            </a:br>
            <a:r>
              <a:rPr lang="en-US" sz="1200" dirty="0"/>
              <a:t># Indicates new question this year</a:t>
            </a:r>
          </a:p>
        </p:txBody>
      </p:sp>
      <p:sp>
        <p:nvSpPr>
          <p:cNvPr id="18" name="Title 1">
            <a:extLst>
              <a:ext uri="{FF2B5EF4-FFF2-40B4-BE49-F238E27FC236}">
                <a16:creationId xmlns:a16="http://schemas.microsoft.com/office/drawing/2014/main" id="{D2EA0E91-A129-4178-93C3-7718CE91EB68}"/>
              </a:ext>
            </a:extLst>
          </p:cNvPr>
          <p:cNvSpPr txBox="1">
            <a:spLocks/>
          </p:cNvSpPr>
          <p:nvPr/>
        </p:nvSpPr>
        <p:spPr>
          <a:xfrm>
            <a:off x="389384" y="1457601"/>
            <a:ext cx="4097693" cy="427970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b="1" kern="1200" cap="all" baseline="0">
                <a:solidFill>
                  <a:schemeClr val="accent1"/>
                </a:solidFill>
                <a:latin typeface="+mj-lt"/>
                <a:ea typeface="+mj-ea"/>
                <a:cs typeface="+mj-cs"/>
              </a:defRPr>
            </a:lvl1pPr>
          </a:lstStyle>
          <a:p>
            <a:r>
              <a:rPr lang="en-US" sz="4000" dirty="0">
                <a:solidFill>
                  <a:schemeClr val="bg1"/>
                </a:solidFill>
              </a:rPr>
              <a:t>Benchmark comparisons</a:t>
            </a:r>
            <a:r>
              <a:rPr lang="en-US" sz="4200" dirty="0">
                <a:solidFill>
                  <a:schemeClr val="bg1"/>
                </a:solidFill>
              </a:rPr>
              <a:t>	</a:t>
            </a:r>
            <a:br>
              <a:rPr lang="en-US" sz="4200" dirty="0">
                <a:solidFill>
                  <a:schemeClr val="bg1"/>
                </a:solidFill>
              </a:rPr>
            </a:br>
            <a:r>
              <a:rPr lang="en-US" sz="2200" dirty="0">
                <a:solidFill>
                  <a:schemeClr val="bg1"/>
                </a:solidFill>
              </a:rPr>
              <a:t>community characteristics</a:t>
            </a:r>
          </a:p>
        </p:txBody>
      </p:sp>
    </p:spTree>
    <p:extLst>
      <p:ext uri="{BB962C8B-B14F-4D97-AF65-F5344CB8AC3E}">
        <p14:creationId xmlns:p14="http://schemas.microsoft.com/office/powerpoint/2010/main" val="953128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146536" y="6035040"/>
            <a:ext cx="548640" cy="548640"/>
          </a:xfrm>
          <a:prstGeom prst="ellipse">
            <a:avLst/>
          </a:prstGeom>
          <a:solidFill>
            <a:schemeClr val="tx1">
              <a:alpha val="80000"/>
            </a:schemeClr>
          </a:solidFill>
        </p:spPr>
        <p:txBody>
          <a:bodyPr vert="horz" lIns="91440" tIns="45720" rIns="91440" bIns="45720" rtlCol="0" anchor="ctr">
            <a:normAutofit/>
          </a:bodyPr>
          <a:lstStyle/>
          <a:p>
            <a:pPr algn="ctr">
              <a:spcAft>
                <a:spcPts val="600"/>
              </a:spcAft>
            </a:pPr>
            <a:fld id="{B5CEABB6-07DC-46E8-9B57-56EC44A396E5}" type="slidenum">
              <a:rPr lang="en-US" sz="1200">
                <a:solidFill>
                  <a:schemeClr val="bg1"/>
                </a:solidFill>
              </a:rPr>
              <a:pPr algn="ctr">
                <a:spcAft>
                  <a:spcPts val="600"/>
                </a:spcAft>
              </a:pPr>
              <a:t>7</a:t>
            </a:fld>
            <a:endParaRPr lang="en-US" sz="120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Community Characteristics by Facet</a:t>
            </a:r>
          </a:p>
        </p:txBody>
      </p:sp>
      <p:graphicFrame>
        <p:nvGraphicFramePr>
          <p:cNvPr id="9" name="Table 9">
            <a:extLst>
              <a:ext uri="{FF2B5EF4-FFF2-40B4-BE49-F238E27FC236}">
                <a16:creationId xmlns:a16="http://schemas.microsoft.com/office/drawing/2014/main" id="{AB06EE0A-7FD4-4F6A-9AC8-22F9361AEAAB}"/>
              </a:ext>
            </a:extLst>
          </p:cNvPr>
          <p:cNvGraphicFramePr>
            <a:graphicFrameLocks noGrp="1"/>
          </p:cNvGraphicFramePr>
          <p:nvPr>
            <p:extLst>
              <p:ext uri="{D42A27DB-BD31-4B8C-83A1-F6EECF244321}">
                <p14:modId xmlns:p14="http://schemas.microsoft.com/office/powerpoint/2010/main" val="609977198"/>
              </p:ext>
            </p:extLst>
          </p:nvPr>
        </p:nvGraphicFramePr>
        <p:xfrm>
          <a:off x="5050171" y="1322944"/>
          <a:ext cx="6828637" cy="2316480"/>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476114">
                <a:tc>
                  <a:txBody>
                    <a:bodyPr/>
                    <a:lstStyle/>
                    <a:p>
                      <a:pPr algn="ctr"/>
                      <a:r>
                        <a:rPr lang="en-US" sz="1600" dirty="0"/>
                        <a:t>Health and Wellness</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b="0" i="0" kern="1200" dirty="0">
                          <a:solidFill>
                            <a:schemeClr val="dk1"/>
                          </a:solidFill>
                          <a:effectLst/>
                          <a:latin typeface="+mn-lt"/>
                          <a:ea typeface="+mn-ea"/>
                          <a:cs typeface="+mn-cs"/>
                        </a:rPr>
                        <a:t>Availability of affordable quality health care</a:t>
                      </a:r>
                      <a:endParaRPr lang="en-US" sz="1600" dirty="0"/>
                    </a:p>
                  </a:txBody>
                  <a:tcPr/>
                </a:tc>
                <a:tc>
                  <a:txBody>
                    <a:bodyPr/>
                    <a:lstStyle/>
                    <a:p>
                      <a:pPr algn="ctr"/>
                      <a:r>
                        <a:rPr lang="en-US" sz="1600" dirty="0"/>
                        <a:t>78%</a:t>
                      </a:r>
                    </a:p>
                  </a:txBody>
                  <a:tcPr/>
                </a:tc>
                <a:tc>
                  <a:txBody>
                    <a:bodyPr/>
                    <a:lstStyle/>
                    <a:p>
                      <a:pPr algn="ctr"/>
                      <a:r>
                        <a:rPr lang="en-US" sz="1600" dirty="0"/>
                        <a:t>24 of 303</a:t>
                      </a:r>
                    </a:p>
                  </a:txBody>
                  <a:tcPr/>
                </a:tc>
                <a:tc>
                  <a:txBody>
                    <a:bodyPr/>
                    <a:lstStyle/>
                    <a:p>
                      <a:pPr algn="ctr"/>
                      <a:r>
                        <a:rPr lang="en-US" sz="1600" dirty="0"/>
                        <a:t>92</a:t>
                      </a:r>
                    </a:p>
                  </a:txBody>
                  <a:tcPr/>
                </a:tc>
                <a:extLst>
                  <a:ext uri="{0D108BD9-81ED-4DB2-BD59-A6C34878D82A}">
                    <a16:rowId xmlns:a16="http://schemas.microsoft.com/office/drawing/2014/main" val="3505736672"/>
                  </a:ext>
                </a:extLst>
              </a:tr>
              <a:tr h="511175">
                <a:tc>
                  <a:txBody>
                    <a:bodyPr/>
                    <a:lstStyle/>
                    <a:p>
                      <a:r>
                        <a:rPr lang="en-US" sz="1600" b="0" i="0" kern="1200" dirty="0">
                          <a:solidFill>
                            <a:schemeClr val="dk1"/>
                          </a:solidFill>
                          <a:effectLst/>
                          <a:latin typeface="+mn-lt"/>
                          <a:ea typeface="+mn-ea"/>
                          <a:cs typeface="+mn-cs"/>
                        </a:rPr>
                        <a:t>Availability of preventive health services</a:t>
                      </a:r>
                      <a:endParaRPr lang="en-US" sz="1600" dirty="0"/>
                    </a:p>
                  </a:txBody>
                  <a:tcPr/>
                </a:tc>
                <a:tc>
                  <a:txBody>
                    <a:bodyPr/>
                    <a:lstStyle/>
                    <a:p>
                      <a:pPr algn="ctr"/>
                      <a:r>
                        <a:rPr lang="en-US" sz="1600" dirty="0"/>
                        <a:t>82%</a:t>
                      </a:r>
                    </a:p>
                  </a:txBody>
                  <a:tcPr/>
                </a:tc>
                <a:tc>
                  <a:txBody>
                    <a:bodyPr/>
                    <a:lstStyle/>
                    <a:p>
                      <a:pPr algn="ctr"/>
                      <a:r>
                        <a:rPr lang="en-US" sz="1600" dirty="0"/>
                        <a:t>25 of 286</a:t>
                      </a:r>
                    </a:p>
                  </a:txBody>
                  <a:tcPr/>
                </a:tc>
                <a:tc>
                  <a:txBody>
                    <a:bodyPr/>
                    <a:lstStyle/>
                    <a:p>
                      <a:pPr algn="ctr"/>
                      <a:r>
                        <a:rPr lang="en-US" sz="1600" dirty="0"/>
                        <a:t>91</a:t>
                      </a:r>
                    </a:p>
                  </a:txBody>
                  <a:tcPr/>
                </a:tc>
                <a:extLst>
                  <a:ext uri="{0D108BD9-81ED-4DB2-BD59-A6C34878D82A}">
                    <a16:rowId xmlns:a16="http://schemas.microsoft.com/office/drawing/2014/main" val="2727559538"/>
                  </a:ext>
                </a:extLst>
              </a:tr>
              <a:tr h="511175">
                <a:tc>
                  <a:txBody>
                    <a:bodyPr/>
                    <a:lstStyle/>
                    <a:p>
                      <a:r>
                        <a:rPr lang="en-US" sz="1600" b="0" i="0" kern="1200" dirty="0">
                          <a:solidFill>
                            <a:schemeClr val="dk1"/>
                          </a:solidFill>
                          <a:effectLst/>
                          <a:latin typeface="+mn-lt"/>
                          <a:ea typeface="+mn-ea"/>
                          <a:cs typeface="+mn-cs"/>
                        </a:rPr>
                        <a:t>Availability of affordable quality mental health care</a:t>
                      </a:r>
                      <a:endParaRPr lang="en-US" sz="1600" dirty="0"/>
                    </a:p>
                  </a:txBody>
                  <a:tcPr/>
                </a:tc>
                <a:tc>
                  <a:txBody>
                    <a:bodyPr/>
                    <a:lstStyle/>
                    <a:p>
                      <a:pPr algn="ctr"/>
                      <a:r>
                        <a:rPr lang="en-US" sz="1600" dirty="0"/>
                        <a:t>55%</a:t>
                      </a:r>
                    </a:p>
                  </a:txBody>
                  <a:tcPr/>
                </a:tc>
                <a:tc>
                  <a:txBody>
                    <a:bodyPr/>
                    <a:lstStyle/>
                    <a:p>
                      <a:pPr algn="ctr"/>
                      <a:r>
                        <a:rPr lang="en-US" sz="1600" dirty="0"/>
                        <a:t>49 of 286</a:t>
                      </a:r>
                    </a:p>
                  </a:txBody>
                  <a:tcPr/>
                </a:tc>
                <a:tc>
                  <a:txBody>
                    <a:bodyPr/>
                    <a:lstStyle/>
                    <a:p>
                      <a:pPr algn="ctr"/>
                      <a:r>
                        <a:rPr lang="en-US" sz="1600" dirty="0"/>
                        <a:t>83</a:t>
                      </a:r>
                    </a:p>
                  </a:txBody>
                  <a:tcPr/>
                </a:tc>
                <a:extLst>
                  <a:ext uri="{0D108BD9-81ED-4DB2-BD59-A6C34878D82A}">
                    <a16:rowId xmlns:a16="http://schemas.microsoft.com/office/drawing/2014/main" val="1877181790"/>
                  </a:ext>
                </a:extLst>
              </a:tr>
            </a:tbl>
          </a:graphicData>
        </a:graphic>
      </p:graphicFrame>
      <p:sp>
        <p:nvSpPr>
          <p:cNvPr id="14" name="TextBox 13">
            <a:extLst>
              <a:ext uri="{FF2B5EF4-FFF2-40B4-BE49-F238E27FC236}">
                <a16:creationId xmlns:a16="http://schemas.microsoft.com/office/drawing/2014/main" id="{21B18FDE-AC6E-49CF-8901-E451E54E8BF9}"/>
              </a:ext>
            </a:extLst>
          </p:cNvPr>
          <p:cNvSpPr txBox="1"/>
          <p:nvPr/>
        </p:nvSpPr>
        <p:spPr>
          <a:xfrm>
            <a:off x="5079534" y="6140872"/>
            <a:ext cx="6669248" cy="461665"/>
          </a:xfrm>
          <a:prstGeom prst="rect">
            <a:avLst/>
          </a:prstGeom>
          <a:noFill/>
        </p:spPr>
        <p:txBody>
          <a:bodyPr wrap="square" rtlCol="0">
            <a:spAutoFit/>
          </a:bodyPr>
          <a:lstStyle/>
          <a:p>
            <a:r>
              <a:rPr lang="en-US" sz="1200" dirty="0"/>
              <a:t>* Indicates improvement over 2018</a:t>
            </a:r>
            <a:br>
              <a:rPr lang="en-US" sz="1200" dirty="0"/>
            </a:br>
            <a:r>
              <a:rPr lang="en-US" sz="1200" dirty="0"/>
              <a:t># Indicates new question this year</a:t>
            </a:r>
          </a:p>
        </p:txBody>
      </p:sp>
      <p:graphicFrame>
        <p:nvGraphicFramePr>
          <p:cNvPr id="18" name="Table 9">
            <a:extLst>
              <a:ext uri="{FF2B5EF4-FFF2-40B4-BE49-F238E27FC236}">
                <a16:creationId xmlns:a16="http://schemas.microsoft.com/office/drawing/2014/main" id="{AF6017B9-ACBC-44FE-BD35-F9911D2821DD}"/>
              </a:ext>
            </a:extLst>
          </p:cNvPr>
          <p:cNvGraphicFramePr>
            <a:graphicFrameLocks noGrp="1"/>
          </p:cNvGraphicFramePr>
          <p:nvPr>
            <p:extLst>
              <p:ext uri="{D42A27DB-BD31-4B8C-83A1-F6EECF244321}">
                <p14:modId xmlns:p14="http://schemas.microsoft.com/office/powerpoint/2010/main" val="300514986"/>
              </p:ext>
            </p:extLst>
          </p:nvPr>
        </p:nvGraphicFramePr>
        <p:xfrm>
          <a:off x="5050172" y="3987069"/>
          <a:ext cx="6828637" cy="1737360"/>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476114">
                <a:tc>
                  <a:txBody>
                    <a:bodyPr/>
                    <a:lstStyle/>
                    <a:p>
                      <a:pPr algn="ctr"/>
                      <a:r>
                        <a:rPr lang="en-US" sz="1600" dirty="0"/>
                        <a:t>Economy</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Overall economic health of Needham*</a:t>
                      </a:r>
                    </a:p>
                  </a:txBody>
                  <a:tcPr/>
                </a:tc>
                <a:tc>
                  <a:txBody>
                    <a:bodyPr/>
                    <a:lstStyle/>
                    <a:p>
                      <a:pPr algn="ctr"/>
                      <a:r>
                        <a:rPr lang="en-US" sz="1600" dirty="0"/>
                        <a:t>92%</a:t>
                      </a:r>
                    </a:p>
                  </a:txBody>
                  <a:tcPr/>
                </a:tc>
                <a:tc>
                  <a:txBody>
                    <a:bodyPr/>
                    <a:lstStyle/>
                    <a:p>
                      <a:pPr algn="ctr"/>
                      <a:r>
                        <a:rPr lang="en-US" sz="1600" dirty="0"/>
                        <a:t>16 of 310</a:t>
                      </a:r>
                    </a:p>
                  </a:txBody>
                  <a:tcPr/>
                </a:tc>
                <a:tc>
                  <a:txBody>
                    <a:bodyPr/>
                    <a:lstStyle/>
                    <a:p>
                      <a:pPr algn="ctr"/>
                      <a:r>
                        <a:rPr lang="en-US" sz="1600" dirty="0"/>
                        <a:t>95</a:t>
                      </a:r>
                    </a:p>
                  </a:txBody>
                  <a:tcPr/>
                </a:tc>
                <a:extLst>
                  <a:ext uri="{0D108BD9-81ED-4DB2-BD59-A6C34878D82A}">
                    <a16:rowId xmlns:a16="http://schemas.microsoft.com/office/drawing/2014/main" val="3505736672"/>
                  </a:ext>
                </a:extLst>
              </a:tr>
              <a:tr h="511175">
                <a:tc>
                  <a:txBody>
                    <a:bodyPr/>
                    <a:lstStyle/>
                    <a:p>
                      <a:r>
                        <a:rPr lang="en-US" sz="1600" b="0" i="0" kern="1200" dirty="0">
                          <a:solidFill>
                            <a:schemeClr val="dk1"/>
                          </a:solidFill>
                          <a:effectLst/>
                          <a:latin typeface="+mn-lt"/>
                          <a:ea typeface="+mn-ea"/>
                          <a:cs typeface="+mn-cs"/>
                        </a:rPr>
                        <a:t>Needham as a place to work*</a:t>
                      </a:r>
                      <a:endParaRPr lang="en-US" sz="1600" dirty="0"/>
                    </a:p>
                  </a:txBody>
                  <a:tcPr/>
                </a:tc>
                <a:tc>
                  <a:txBody>
                    <a:bodyPr/>
                    <a:lstStyle/>
                    <a:p>
                      <a:pPr algn="ctr"/>
                      <a:r>
                        <a:rPr lang="en-US" sz="1600" dirty="0"/>
                        <a:t>81%</a:t>
                      </a:r>
                    </a:p>
                  </a:txBody>
                  <a:tcPr/>
                </a:tc>
                <a:tc>
                  <a:txBody>
                    <a:bodyPr/>
                    <a:lstStyle/>
                    <a:p>
                      <a:pPr algn="ctr"/>
                      <a:r>
                        <a:rPr lang="en-US" sz="1600" dirty="0"/>
                        <a:t>33 of 388</a:t>
                      </a:r>
                    </a:p>
                  </a:txBody>
                  <a:tcPr/>
                </a:tc>
                <a:tc>
                  <a:txBody>
                    <a:bodyPr/>
                    <a:lstStyle/>
                    <a:p>
                      <a:pPr algn="ctr"/>
                      <a:r>
                        <a:rPr lang="en-US" sz="1600" dirty="0"/>
                        <a:t>91</a:t>
                      </a:r>
                    </a:p>
                  </a:txBody>
                  <a:tcPr/>
                </a:tc>
                <a:extLst>
                  <a:ext uri="{0D108BD9-81ED-4DB2-BD59-A6C34878D82A}">
                    <a16:rowId xmlns:a16="http://schemas.microsoft.com/office/drawing/2014/main" val="2727559538"/>
                  </a:ext>
                </a:extLst>
              </a:tr>
            </a:tbl>
          </a:graphicData>
        </a:graphic>
      </p:graphicFrame>
      <p:sp>
        <p:nvSpPr>
          <p:cNvPr id="19" name="Title 1">
            <a:extLst>
              <a:ext uri="{FF2B5EF4-FFF2-40B4-BE49-F238E27FC236}">
                <a16:creationId xmlns:a16="http://schemas.microsoft.com/office/drawing/2014/main" id="{73D3257E-0F9D-42D5-9548-633FEF338185}"/>
              </a:ext>
            </a:extLst>
          </p:cNvPr>
          <p:cNvSpPr>
            <a:spLocks noGrp="1"/>
          </p:cNvSpPr>
          <p:nvPr>
            <p:ph type="title"/>
          </p:nvPr>
        </p:nvSpPr>
        <p:spPr>
          <a:xfrm>
            <a:off x="251670" y="1166932"/>
            <a:ext cx="4097693" cy="4279709"/>
          </a:xfrm>
        </p:spPr>
        <p:txBody>
          <a:bodyPr vert="horz" lIns="91440" tIns="45720" rIns="91440" bIns="45720" rtlCol="0" anchor="ctr">
            <a:normAutofit/>
          </a:bodyPr>
          <a:lstStyle/>
          <a:p>
            <a:r>
              <a:rPr lang="en-US" sz="4000" kern="1200" dirty="0">
                <a:solidFill>
                  <a:schemeClr val="bg1"/>
                </a:solidFill>
                <a:latin typeface="+mj-lt"/>
                <a:ea typeface="+mj-ea"/>
                <a:cs typeface="+mj-cs"/>
              </a:rPr>
              <a:t>Benchmark comparisons</a:t>
            </a:r>
            <a:r>
              <a:rPr lang="en-US" sz="4200" kern="1200" dirty="0">
                <a:solidFill>
                  <a:schemeClr val="bg1"/>
                </a:solidFill>
                <a:latin typeface="+mj-lt"/>
                <a:ea typeface="+mj-ea"/>
                <a:cs typeface="+mj-cs"/>
              </a:rPr>
              <a:t>	</a:t>
            </a:r>
            <a:br>
              <a:rPr lang="en-US" sz="4200" kern="1200" dirty="0">
                <a:solidFill>
                  <a:schemeClr val="bg1"/>
                </a:solidFill>
                <a:latin typeface="+mj-lt"/>
                <a:ea typeface="+mj-ea"/>
                <a:cs typeface="+mj-cs"/>
              </a:rPr>
            </a:br>
            <a:r>
              <a:rPr lang="en-US" sz="2200" kern="1200" dirty="0">
                <a:solidFill>
                  <a:schemeClr val="bg1"/>
                </a:solidFill>
                <a:latin typeface="+mj-lt"/>
                <a:ea typeface="+mj-ea"/>
                <a:cs typeface="+mj-cs"/>
              </a:rPr>
              <a:t>community characteristics</a:t>
            </a:r>
          </a:p>
        </p:txBody>
      </p:sp>
    </p:spTree>
    <p:extLst>
      <p:ext uri="{BB962C8B-B14F-4D97-AF65-F5344CB8AC3E}">
        <p14:creationId xmlns:p14="http://schemas.microsoft.com/office/powerpoint/2010/main" val="2056926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570293" y="6189473"/>
            <a:ext cx="370037" cy="342424"/>
          </a:xfrm>
          <a:prstGeom prst="ellipse">
            <a:avLst/>
          </a:prstGeom>
          <a:solidFill>
            <a:schemeClr val="tx1">
              <a:alpha val="80000"/>
            </a:schemeClr>
          </a:solidFill>
        </p:spPr>
        <p:txBody>
          <a:bodyPr vert="horz" lIns="91440" tIns="45720" rIns="91440" bIns="45720" rtlCol="0" anchor="ctr">
            <a:normAutofit fontScale="92500" lnSpcReduction="20000"/>
          </a:bodyPr>
          <a:lstStyle/>
          <a:p>
            <a:pPr algn="ctr">
              <a:spcAft>
                <a:spcPts val="600"/>
              </a:spcAft>
            </a:pPr>
            <a:fld id="{B5CEABB6-07DC-46E8-9B57-56EC44A396E5}" type="slidenum">
              <a:rPr lang="en-US" sz="1200">
                <a:solidFill>
                  <a:schemeClr val="bg1"/>
                </a:solidFill>
              </a:rPr>
              <a:pPr algn="ctr">
                <a:spcAft>
                  <a:spcPts val="600"/>
                </a:spcAft>
              </a:pPr>
              <a:t>8</a:t>
            </a:fld>
            <a:endParaRPr lang="en-US" sz="1200" dirty="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Community Characteristics by Facet</a:t>
            </a:r>
          </a:p>
        </p:txBody>
      </p:sp>
      <p:sp>
        <p:nvSpPr>
          <p:cNvPr id="8" name="TextBox 7">
            <a:extLst>
              <a:ext uri="{FF2B5EF4-FFF2-40B4-BE49-F238E27FC236}">
                <a16:creationId xmlns:a16="http://schemas.microsoft.com/office/drawing/2014/main" id="{BBF9BD06-86DA-492E-93C6-F1532D71ADF0}"/>
              </a:ext>
            </a:extLst>
          </p:cNvPr>
          <p:cNvSpPr txBox="1"/>
          <p:nvPr/>
        </p:nvSpPr>
        <p:spPr>
          <a:xfrm>
            <a:off x="4955419" y="909126"/>
            <a:ext cx="7182010" cy="5486400"/>
          </a:xfrm>
          <a:prstGeom prst="rect">
            <a:avLst/>
          </a:prstGeom>
          <a:noFill/>
        </p:spPr>
        <p:txBody>
          <a:bodyPr wrap="square" rtlCol="0">
            <a:spAutoFit/>
          </a:bodyPr>
          <a:lstStyle/>
          <a:p>
            <a:endParaRPr lang="en-US" dirty="0"/>
          </a:p>
        </p:txBody>
      </p:sp>
      <p:graphicFrame>
        <p:nvGraphicFramePr>
          <p:cNvPr id="14" name="Table 9">
            <a:extLst>
              <a:ext uri="{FF2B5EF4-FFF2-40B4-BE49-F238E27FC236}">
                <a16:creationId xmlns:a16="http://schemas.microsoft.com/office/drawing/2014/main" id="{E2CDFC58-5208-451F-A63B-1805186C5C86}"/>
              </a:ext>
            </a:extLst>
          </p:cNvPr>
          <p:cNvGraphicFramePr>
            <a:graphicFrameLocks noGrp="1"/>
          </p:cNvGraphicFramePr>
          <p:nvPr>
            <p:extLst>
              <p:ext uri="{D42A27DB-BD31-4B8C-83A1-F6EECF244321}">
                <p14:modId xmlns:p14="http://schemas.microsoft.com/office/powerpoint/2010/main" val="1831560849"/>
              </p:ext>
            </p:extLst>
          </p:nvPr>
        </p:nvGraphicFramePr>
        <p:xfrm>
          <a:off x="5050172" y="1150345"/>
          <a:ext cx="6828637" cy="2691765"/>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Mobility</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Traffic flow on major streets*</a:t>
                      </a:r>
                    </a:p>
                  </a:txBody>
                  <a:tcPr/>
                </a:tc>
                <a:tc>
                  <a:txBody>
                    <a:bodyPr/>
                    <a:lstStyle/>
                    <a:p>
                      <a:pPr algn="ctr"/>
                      <a:r>
                        <a:rPr lang="en-US" sz="1600" dirty="0"/>
                        <a:t>69%</a:t>
                      </a:r>
                    </a:p>
                  </a:txBody>
                  <a:tcPr/>
                </a:tc>
                <a:tc>
                  <a:txBody>
                    <a:bodyPr/>
                    <a:lstStyle/>
                    <a:p>
                      <a:pPr algn="ctr"/>
                      <a:r>
                        <a:rPr lang="en-US" sz="1600" dirty="0"/>
                        <a:t>62 of 358</a:t>
                      </a:r>
                    </a:p>
                  </a:txBody>
                  <a:tcPr/>
                </a:tc>
                <a:tc>
                  <a:txBody>
                    <a:bodyPr/>
                    <a:lstStyle/>
                    <a:p>
                      <a:pPr algn="ctr"/>
                      <a:r>
                        <a:rPr lang="en-US" sz="1600" dirty="0"/>
                        <a:t>82</a:t>
                      </a:r>
                    </a:p>
                  </a:txBody>
                  <a:tcPr/>
                </a:tc>
                <a:extLst>
                  <a:ext uri="{0D108BD9-81ED-4DB2-BD59-A6C34878D82A}">
                    <a16:rowId xmlns:a16="http://schemas.microsoft.com/office/drawing/2014/main" val="1300400205"/>
                  </a:ext>
                </a:extLst>
              </a:tr>
              <a:tr h="511175">
                <a:tc>
                  <a:txBody>
                    <a:bodyPr/>
                    <a:lstStyle/>
                    <a:p>
                      <a:r>
                        <a:rPr lang="en-US" sz="1600" dirty="0"/>
                        <a:t>Ease of public parking*</a:t>
                      </a:r>
                    </a:p>
                  </a:txBody>
                  <a:tcPr/>
                </a:tc>
                <a:tc>
                  <a:txBody>
                    <a:bodyPr/>
                    <a:lstStyle/>
                    <a:p>
                      <a:pPr algn="ctr"/>
                      <a:r>
                        <a:rPr lang="en-US" sz="1600" dirty="0"/>
                        <a:t>77%</a:t>
                      </a:r>
                    </a:p>
                  </a:txBody>
                  <a:tcPr/>
                </a:tc>
                <a:tc>
                  <a:txBody>
                    <a:bodyPr/>
                    <a:lstStyle/>
                    <a:p>
                      <a:pPr algn="ctr"/>
                      <a:r>
                        <a:rPr lang="en-US" sz="1600" dirty="0"/>
                        <a:t>48 of 283</a:t>
                      </a:r>
                    </a:p>
                  </a:txBody>
                  <a:tcPr/>
                </a:tc>
                <a:tc>
                  <a:txBody>
                    <a:bodyPr/>
                    <a:lstStyle/>
                    <a:p>
                      <a:pPr algn="ctr"/>
                      <a:r>
                        <a:rPr lang="en-US" sz="1600" dirty="0"/>
                        <a:t>83</a:t>
                      </a:r>
                    </a:p>
                  </a:txBody>
                  <a:tcPr/>
                </a:tc>
                <a:extLst>
                  <a:ext uri="{0D108BD9-81ED-4DB2-BD59-A6C34878D82A}">
                    <a16:rowId xmlns:a16="http://schemas.microsoft.com/office/drawing/2014/main" val="3505736672"/>
                  </a:ext>
                </a:extLst>
              </a:tr>
              <a:tr h="511175">
                <a:tc>
                  <a:txBody>
                    <a:bodyPr/>
                    <a:lstStyle/>
                    <a:p>
                      <a:r>
                        <a:rPr lang="en-US" sz="1600" dirty="0"/>
                        <a:t>Ease of travel by car*</a:t>
                      </a:r>
                    </a:p>
                  </a:txBody>
                  <a:tcPr/>
                </a:tc>
                <a:tc>
                  <a:txBody>
                    <a:bodyPr/>
                    <a:lstStyle/>
                    <a:p>
                      <a:pPr algn="ctr"/>
                      <a:r>
                        <a:rPr lang="en-US" sz="1600" dirty="0"/>
                        <a:t>87%</a:t>
                      </a:r>
                    </a:p>
                  </a:txBody>
                  <a:tcPr/>
                </a:tc>
                <a:tc>
                  <a:txBody>
                    <a:bodyPr/>
                    <a:lstStyle/>
                    <a:p>
                      <a:pPr algn="ctr"/>
                      <a:r>
                        <a:rPr lang="en-US" sz="1600" dirty="0"/>
                        <a:t>39 of 337</a:t>
                      </a:r>
                    </a:p>
                  </a:txBody>
                  <a:tcPr/>
                </a:tc>
                <a:tc>
                  <a:txBody>
                    <a:bodyPr/>
                    <a:lstStyle/>
                    <a:p>
                      <a:pPr algn="ctr"/>
                      <a:r>
                        <a:rPr lang="en-US" sz="1600" dirty="0"/>
                        <a:t>88</a:t>
                      </a:r>
                    </a:p>
                  </a:txBody>
                  <a:tcPr/>
                </a:tc>
                <a:extLst>
                  <a:ext uri="{0D108BD9-81ED-4DB2-BD59-A6C34878D82A}">
                    <a16:rowId xmlns:a16="http://schemas.microsoft.com/office/drawing/2014/main" val="1378981389"/>
                  </a:ext>
                </a:extLst>
              </a:tr>
              <a:tr h="511175">
                <a:tc>
                  <a:txBody>
                    <a:bodyPr/>
                    <a:lstStyle/>
                    <a:p>
                      <a:r>
                        <a:rPr lang="en-US" sz="1600" dirty="0"/>
                        <a:t>Ease of walking*</a:t>
                      </a:r>
                    </a:p>
                  </a:txBody>
                  <a:tcPr/>
                </a:tc>
                <a:tc>
                  <a:txBody>
                    <a:bodyPr/>
                    <a:lstStyle/>
                    <a:p>
                      <a:pPr algn="ctr"/>
                      <a:r>
                        <a:rPr lang="en-US" sz="1600" dirty="0"/>
                        <a:t>85%</a:t>
                      </a:r>
                    </a:p>
                  </a:txBody>
                  <a:tcPr/>
                </a:tc>
                <a:tc>
                  <a:txBody>
                    <a:bodyPr/>
                    <a:lstStyle/>
                    <a:p>
                      <a:pPr algn="ctr"/>
                      <a:r>
                        <a:rPr lang="en-US" sz="1600" dirty="0"/>
                        <a:t>28 of 339</a:t>
                      </a:r>
                    </a:p>
                  </a:txBody>
                  <a:tcPr/>
                </a:tc>
                <a:tc>
                  <a:txBody>
                    <a:bodyPr/>
                    <a:lstStyle/>
                    <a:p>
                      <a:pPr algn="ctr"/>
                      <a:r>
                        <a:rPr lang="en-US" sz="1600" dirty="0"/>
                        <a:t>92</a:t>
                      </a:r>
                    </a:p>
                  </a:txBody>
                  <a:tcPr/>
                </a:tc>
                <a:extLst>
                  <a:ext uri="{0D108BD9-81ED-4DB2-BD59-A6C34878D82A}">
                    <a16:rowId xmlns:a16="http://schemas.microsoft.com/office/drawing/2014/main" val="3707967725"/>
                  </a:ext>
                </a:extLst>
              </a:tr>
            </a:tbl>
          </a:graphicData>
        </a:graphic>
      </p:graphicFrame>
      <p:graphicFrame>
        <p:nvGraphicFramePr>
          <p:cNvPr id="18" name="Table 9">
            <a:extLst>
              <a:ext uri="{FF2B5EF4-FFF2-40B4-BE49-F238E27FC236}">
                <a16:creationId xmlns:a16="http://schemas.microsoft.com/office/drawing/2014/main" id="{C27C9AD5-9A69-49E0-BB02-0EE4A7FA4A22}"/>
              </a:ext>
            </a:extLst>
          </p:cNvPr>
          <p:cNvGraphicFramePr>
            <a:graphicFrameLocks noGrp="1"/>
          </p:cNvGraphicFramePr>
          <p:nvPr>
            <p:extLst>
              <p:ext uri="{D42A27DB-BD31-4B8C-83A1-F6EECF244321}">
                <p14:modId xmlns:p14="http://schemas.microsoft.com/office/powerpoint/2010/main" val="4025605830"/>
              </p:ext>
            </p:extLst>
          </p:nvPr>
        </p:nvGraphicFramePr>
        <p:xfrm>
          <a:off x="5050172" y="3967858"/>
          <a:ext cx="6828637" cy="1601470"/>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Natural Environment</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dirty="0"/>
                        <a:t>Cleanliness*</a:t>
                      </a:r>
                    </a:p>
                  </a:txBody>
                  <a:tcPr/>
                </a:tc>
                <a:tc>
                  <a:txBody>
                    <a:bodyPr/>
                    <a:lstStyle/>
                    <a:p>
                      <a:pPr algn="ctr"/>
                      <a:r>
                        <a:rPr lang="en-US" sz="1600" dirty="0"/>
                        <a:t>93%</a:t>
                      </a:r>
                    </a:p>
                  </a:txBody>
                  <a:tcPr/>
                </a:tc>
                <a:tc>
                  <a:txBody>
                    <a:bodyPr/>
                    <a:lstStyle/>
                    <a:p>
                      <a:pPr algn="ctr"/>
                      <a:r>
                        <a:rPr lang="en-US" sz="1600" dirty="0"/>
                        <a:t>45 of 341</a:t>
                      </a:r>
                    </a:p>
                  </a:txBody>
                  <a:tcPr/>
                </a:tc>
                <a:tc>
                  <a:txBody>
                    <a:bodyPr/>
                    <a:lstStyle/>
                    <a:p>
                      <a:pPr algn="ctr"/>
                      <a:r>
                        <a:rPr lang="en-US" sz="1600" dirty="0"/>
                        <a:t>87</a:t>
                      </a:r>
                    </a:p>
                  </a:txBody>
                  <a:tcPr/>
                </a:tc>
                <a:extLst>
                  <a:ext uri="{0D108BD9-81ED-4DB2-BD59-A6C34878D82A}">
                    <a16:rowId xmlns:a16="http://schemas.microsoft.com/office/drawing/2014/main" val="3505736672"/>
                  </a:ext>
                </a:extLst>
              </a:tr>
              <a:tr h="511175">
                <a:tc>
                  <a:txBody>
                    <a:bodyPr/>
                    <a:lstStyle/>
                    <a:p>
                      <a:r>
                        <a:rPr lang="en-US" sz="1600" dirty="0"/>
                        <a:t>Air Quality</a:t>
                      </a:r>
                    </a:p>
                  </a:txBody>
                  <a:tcPr/>
                </a:tc>
                <a:tc>
                  <a:txBody>
                    <a:bodyPr/>
                    <a:lstStyle/>
                    <a:p>
                      <a:pPr algn="ctr"/>
                      <a:r>
                        <a:rPr lang="en-US" sz="1600" dirty="0"/>
                        <a:t>93%</a:t>
                      </a:r>
                    </a:p>
                  </a:txBody>
                  <a:tcPr/>
                </a:tc>
                <a:tc>
                  <a:txBody>
                    <a:bodyPr/>
                    <a:lstStyle/>
                    <a:p>
                      <a:pPr algn="ctr"/>
                      <a:r>
                        <a:rPr lang="en-US" sz="1600" dirty="0"/>
                        <a:t>32 of 294</a:t>
                      </a:r>
                    </a:p>
                  </a:txBody>
                  <a:tcPr/>
                </a:tc>
                <a:tc>
                  <a:txBody>
                    <a:bodyPr/>
                    <a:lstStyle/>
                    <a:p>
                      <a:pPr algn="ctr"/>
                      <a:r>
                        <a:rPr lang="en-US" sz="1600" dirty="0"/>
                        <a:t>89</a:t>
                      </a:r>
                    </a:p>
                  </a:txBody>
                  <a:tcPr/>
                </a:tc>
                <a:extLst>
                  <a:ext uri="{0D108BD9-81ED-4DB2-BD59-A6C34878D82A}">
                    <a16:rowId xmlns:a16="http://schemas.microsoft.com/office/drawing/2014/main" val="1378981389"/>
                  </a:ext>
                </a:extLst>
              </a:tr>
            </a:tbl>
          </a:graphicData>
        </a:graphic>
      </p:graphicFrame>
      <p:sp>
        <p:nvSpPr>
          <p:cNvPr id="3" name="TextBox 2">
            <a:extLst>
              <a:ext uri="{FF2B5EF4-FFF2-40B4-BE49-F238E27FC236}">
                <a16:creationId xmlns:a16="http://schemas.microsoft.com/office/drawing/2014/main" id="{E022BB11-9579-42DB-B7C6-745A42CB5ADC}"/>
              </a:ext>
            </a:extLst>
          </p:cNvPr>
          <p:cNvSpPr txBox="1"/>
          <p:nvPr/>
        </p:nvSpPr>
        <p:spPr>
          <a:xfrm>
            <a:off x="5159229" y="5796793"/>
            <a:ext cx="6669248" cy="461665"/>
          </a:xfrm>
          <a:prstGeom prst="rect">
            <a:avLst/>
          </a:prstGeom>
          <a:noFill/>
        </p:spPr>
        <p:txBody>
          <a:bodyPr wrap="square" rtlCol="0">
            <a:spAutoFit/>
          </a:bodyPr>
          <a:lstStyle/>
          <a:p>
            <a:pPr marL="171450" indent="-171450">
              <a:buFont typeface="Arial" panose="020B0604020202020204" pitchFamily="34" charset="0"/>
              <a:buChar char="•"/>
            </a:pPr>
            <a:r>
              <a:rPr lang="en-US" sz="1200" dirty="0"/>
              <a:t>Indicates improvement over 2018</a:t>
            </a:r>
          </a:p>
          <a:p>
            <a:pPr marL="171450" indent="-171450">
              <a:buFont typeface="Arial" panose="020B0604020202020204" pitchFamily="34" charset="0"/>
              <a:buChar char="•"/>
            </a:pPr>
            <a:r>
              <a:rPr lang="en-US" sz="1200" dirty="0"/>
              <a:t># Indicates new question this year</a:t>
            </a:r>
          </a:p>
        </p:txBody>
      </p:sp>
      <p:sp>
        <p:nvSpPr>
          <p:cNvPr id="20" name="Title 1">
            <a:extLst>
              <a:ext uri="{FF2B5EF4-FFF2-40B4-BE49-F238E27FC236}">
                <a16:creationId xmlns:a16="http://schemas.microsoft.com/office/drawing/2014/main" id="{9979D334-0E47-460D-9086-3E9B203034ED}"/>
              </a:ext>
            </a:extLst>
          </p:cNvPr>
          <p:cNvSpPr>
            <a:spLocks noGrp="1"/>
          </p:cNvSpPr>
          <p:nvPr>
            <p:ph type="title"/>
          </p:nvPr>
        </p:nvSpPr>
        <p:spPr>
          <a:xfrm>
            <a:off x="251670" y="1166932"/>
            <a:ext cx="4097693" cy="4279709"/>
          </a:xfrm>
        </p:spPr>
        <p:txBody>
          <a:bodyPr vert="horz" lIns="91440" tIns="45720" rIns="91440" bIns="45720" rtlCol="0" anchor="ctr">
            <a:normAutofit/>
          </a:bodyPr>
          <a:lstStyle/>
          <a:p>
            <a:r>
              <a:rPr lang="en-US" sz="4000" kern="1200" dirty="0">
                <a:solidFill>
                  <a:schemeClr val="bg1"/>
                </a:solidFill>
                <a:latin typeface="+mj-lt"/>
                <a:ea typeface="+mj-ea"/>
                <a:cs typeface="+mj-cs"/>
              </a:rPr>
              <a:t>Benchmark comparisons</a:t>
            </a:r>
            <a:r>
              <a:rPr lang="en-US" sz="4200" kern="1200" dirty="0">
                <a:solidFill>
                  <a:schemeClr val="bg1"/>
                </a:solidFill>
                <a:latin typeface="+mj-lt"/>
                <a:ea typeface="+mj-ea"/>
                <a:cs typeface="+mj-cs"/>
              </a:rPr>
              <a:t>	</a:t>
            </a:r>
            <a:br>
              <a:rPr lang="en-US" sz="4200" kern="1200" dirty="0">
                <a:solidFill>
                  <a:schemeClr val="bg1"/>
                </a:solidFill>
                <a:latin typeface="+mj-lt"/>
                <a:ea typeface="+mj-ea"/>
                <a:cs typeface="+mj-cs"/>
              </a:rPr>
            </a:br>
            <a:r>
              <a:rPr lang="en-US" sz="2200" kern="1200" dirty="0">
                <a:solidFill>
                  <a:schemeClr val="bg1"/>
                </a:solidFill>
                <a:latin typeface="+mj-lt"/>
                <a:ea typeface="+mj-ea"/>
                <a:cs typeface="+mj-cs"/>
              </a:rPr>
              <a:t>community characteristics</a:t>
            </a:r>
          </a:p>
        </p:txBody>
      </p:sp>
    </p:spTree>
    <p:extLst>
      <p:ext uri="{BB962C8B-B14F-4D97-AF65-F5344CB8AC3E}">
        <p14:creationId xmlns:p14="http://schemas.microsoft.com/office/powerpoint/2010/main" val="1781160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19D093C-27FB-4032-B282-42C4563F2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94548"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5EE815E-1BD3-4777-B652-6D98825BF6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7290" y="681628"/>
            <a:ext cx="1128382" cy="847206"/>
            <a:chOff x="668003" y="1684057"/>
            <a:chExt cx="1128382" cy="847206"/>
          </a:xfrm>
        </p:grpSpPr>
        <p:sp>
          <p:nvSpPr>
            <p:cNvPr id="16" name="Freeform 5">
              <a:extLst>
                <a:ext uri="{FF2B5EF4-FFF2-40B4-BE49-F238E27FC236}">
                  <a16:creationId xmlns:a16="http://schemas.microsoft.com/office/drawing/2014/main" id="{E6692982-4A7D-4392-87CD-F0CD4B027D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8003" y="1935883"/>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196485F7-F277-4123-AC53-98EA4C85877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245893" y="1684057"/>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bg1"/>
              </a:solidFill>
            </a:ln>
          </p:spPr>
          <p:txBody>
            <a:bodyPr vert="horz" wrap="square" lIns="91440" tIns="45720" rIns="91440" bIns="45720" numCol="1" anchor="t" anchorCtr="0" compatLnSpc="1">
              <a:prstTxWarp prst="textNoShape">
                <a:avLst/>
              </a:prstTxWarp>
            </a:bodyPr>
            <a:lstStyle/>
            <a:p>
              <a:endParaRPr lang="en-US"/>
            </a:p>
          </p:txBody>
        </p:sp>
      </p:grpSp>
      <p:sp>
        <p:nvSpPr>
          <p:cNvPr id="4" name="Date Placeholder 3">
            <a:extLst>
              <a:ext uri="{FF2B5EF4-FFF2-40B4-BE49-F238E27FC236}">
                <a16:creationId xmlns:a16="http://schemas.microsoft.com/office/drawing/2014/main" id="{204744DC-0AC5-40DF-9730-5242F1BF5E60}"/>
              </a:ext>
            </a:extLst>
          </p:cNvPr>
          <p:cNvSpPr>
            <a:spLocks noGrp="1"/>
          </p:cNvSpPr>
          <p:nvPr>
            <p:ph type="dt" sz="half" idx="10"/>
          </p:nvPr>
        </p:nvSpPr>
        <p:spPr>
          <a:xfrm>
            <a:off x="10802476" y="6447473"/>
            <a:ext cx="1236760" cy="365125"/>
          </a:xfrm>
        </p:spPr>
        <p:txBody>
          <a:bodyPr vert="horz" lIns="91440" tIns="45720" rIns="91440" bIns="45720" rtlCol="0" anchor="ctr">
            <a:normAutofit/>
          </a:bodyPr>
          <a:lstStyle/>
          <a:p>
            <a:pPr algn="r">
              <a:spcAft>
                <a:spcPts val="600"/>
              </a:spcAft>
            </a:pPr>
            <a:r>
              <a:rPr lang="en-US" sz="1100" dirty="0">
                <a:solidFill>
                  <a:schemeClr val="tx1">
                    <a:alpha val="80000"/>
                  </a:schemeClr>
                </a:solidFill>
              </a:rPr>
              <a:t>2022</a:t>
            </a:r>
          </a:p>
        </p:txBody>
      </p:sp>
      <p:sp>
        <p:nvSpPr>
          <p:cNvPr id="6" name="Slide Number Placeholder 5">
            <a:extLst>
              <a:ext uri="{FF2B5EF4-FFF2-40B4-BE49-F238E27FC236}">
                <a16:creationId xmlns:a16="http://schemas.microsoft.com/office/drawing/2014/main" id="{3D8CEA76-119B-4EDC-A032-3EB92B3C9999}"/>
              </a:ext>
            </a:extLst>
          </p:cNvPr>
          <p:cNvSpPr>
            <a:spLocks noGrp="1"/>
          </p:cNvSpPr>
          <p:nvPr>
            <p:ph type="sldNum" sz="quarter" idx="12"/>
          </p:nvPr>
        </p:nvSpPr>
        <p:spPr>
          <a:xfrm>
            <a:off x="11570293" y="6189473"/>
            <a:ext cx="370037" cy="342424"/>
          </a:xfrm>
          <a:prstGeom prst="ellipse">
            <a:avLst/>
          </a:prstGeom>
          <a:solidFill>
            <a:schemeClr val="tx1">
              <a:alpha val="80000"/>
            </a:schemeClr>
          </a:solidFill>
        </p:spPr>
        <p:txBody>
          <a:bodyPr vert="horz" lIns="91440" tIns="45720" rIns="91440" bIns="45720" rtlCol="0" anchor="ctr">
            <a:normAutofit fontScale="92500" lnSpcReduction="20000"/>
          </a:bodyPr>
          <a:lstStyle/>
          <a:p>
            <a:pPr algn="ctr">
              <a:spcAft>
                <a:spcPts val="600"/>
              </a:spcAft>
            </a:pPr>
            <a:fld id="{B5CEABB6-07DC-46E8-9B57-56EC44A396E5}" type="slidenum">
              <a:rPr lang="en-US" sz="1200">
                <a:solidFill>
                  <a:schemeClr val="bg1"/>
                </a:solidFill>
              </a:rPr>
              <a:pPr algn="ctr">
                <a:spcAft>
                  <a:spcPts val="600"/>
                </a:spcAft>
              </a:pPr>
              <a:t>9</a:t>
            </a:fld>
            <a:endParaRPr lang="en-US" sz="1200" dirty="0">
              <a:solidFill>
                <a:schemeClr val="bg1"/>
              </a:solidFill>
            </a:endParaRPr>
          </a:p>
        </p:txBody>
      </p:sp>
      <p:sp>
        <p:nvSpPr>
          <p:cNvPr id="5" name="Rectangle 4">
            <a:extLst>
              <a:ext uri="{FF2B5EF4-FFF2-40B4-BE49-F238E27FC236}">
                <a16:creationId xmlns:a16="http://schemas.microsoft.com/office/drawing/2014/main" id="{C960C755-9B5E-4261-8EEE-171987BEA33A}"/>
              </a:ext>
            </a:extLst>
          </p:cNvPr>
          <p:cNvSpPr/>
          <p:nvPr/>
        </p:nvSpPr>
        <p:spPr>
          <a:xfrm>
            <a:off x="4999839" y="274320"/>
            <a:ext cx="6828638" cy="774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32DD3C-B06E-4BA0-A666-BB222E61BF8F}"/>
              </a:ext>
            </a:extLst>
          </p:cNvPr>
          <p:cNvSpPr txBox="1"/>
          <p:nvPr/>
        </p:nvSpPr>
        <p:spPr>
          <a:xfrm>
            <a:off x="5100506" y="379505"/>
            <a:ext cx="6727971" cy="615553"/>
          </a:xfrm>
          <a:prstGeom prst="rect">
            <a:avLst/>
          </a:prstGeom>
          <a:noFill/>
        </p:spPr>
        <p:txBody>
          <a:bodyPr wrap="square" rtlCol="0">
            <a:spAutoFit/>
          </a:bodyPr>
          <a:lstStyle/>
          <a:p>
            <a:r>
              <a:rPr lang="en-US" b="1" dirty="0">
                <a:solidFill>
                  <a:schemeClr val="bg1"/>
                </a:solidFill>
              </a:rPr>
              <a:t>Areas Where Needham </a:t>
            </a:r>
            <a:r>
              <a:rPr lang="en-US" b="1" u="sng" dirty="0">
                <a:solidFill>
                  <a:schemeClr val="bg1"/>
                </a:solidFill>
              </a:rPr>
              <a:t>Exceeded</a:t>
            </a:r>
            <a:r>
              <a:rPr lang="en-US" b="1" dirty="0">
                <a:solidFill>
                  <a:schemeClr val="bg1"/>
                </a:solidFill>
              </a:rPr>
              <a:t> the National Benchmark</a:t>
            </a:r>
          </a:p>
          <a:p>
            <a:pPr algn="ctr"/>
            <a:r>
              <a:rPr lang="en-US" sz="1600" b="1" dirty="0">
                <a:solidFill>
                  <a:schemeClr val="bg1"/>
                </a:solidFill>
              </a:rPr>
              <a:t>Community Characteristics by Facet</a:t>
            </a:r>
          </a:p>
        </p:txBody>
      </p:sp>
      <p:sp>
        <p:nvSpPr>
          <p:cNvPr id="8" name="TextBox 7">
            <a:extLst>
              <a:ext uri="{FF2B5EF4-FFF2-40B4-BE49-F238E27FC236}">
                <a16:creationId xmlns:a16="http://schemas.microsoft.com/office/drawing/2014/main" id="{BBF9BD06-86DA-492E-93C6-F1532D71ADF0}"/>
              </a:ext>
            </a:extLst>
          </p:cNvPr>
          <p:cNvSpPr txBox="1"/>
          <p:nvPr/>
        </p:nvSpPr>
        <p:spPr>
          <a:xfrm>
            <a:off x="4955419" y="909126"/>
            <a:ext cx="7182010" cy="5486400"/>
          </a:xfrm>
          <a:prstGeom prst="rect">
            <a:avLst/>
          </a:prstGeom>
          <a:noFill/>
        </p:spPr>
        <p:txBody>
          <a:bodyPr wrap="square" rtlCol="0">
            <a:spAutoFit/>
          </a:bodyPr>
          <a:lstStyle/>
          <a:p>
            <a:endParaRPr lang="en-US" dirty="0"/>
          </a:p>
        </p:txBody>
      </p:sp>
      <p:graphicFrame>
        <p:nvGraphicFramePr>
          <p:cNvPr id="14" name="Table 9">
            <a:extLst>
              <a:ext uri="{FF2B5EF4-FFF2-40B4-BE49-F238E27FC236}">
                <a16:creationId xmlns:a16="http://schemas.microsoft.com/office/drawing/2014/main" id="{E2CDFC58-5208-451F-A63B-1805186C5C86}"/>
              </a:ext>
            </a:extLst>
          </p:cNvPr>
          <p:cNvGraphicFramePr>
            <a:graphicFrameLocks noGrp="1"/>
          </p:cNvGraphicFramePr>
          <p:nvPr>
            <p:extLst>
              <p:ext uri="{D42A27DB-BD31-4B8C-83A1-F6EECF244321}">
                <p14:modId xmlns:p14="http://schemas.microsoft.com/office/powerpoint/2010/main" val="170437204"/>
              </p:ext>
            </p:extLst>
          </p:nvPr>
        </p:nvGraphicFramePr>
        <p:xfrm>
          <a:off x="5028954" y="1323806"/>
          <a:ext cx="6828637" cy="2492375"/>
        </p:xfrm>
        <a:graphic>
          <a:graphicData uri="http://schemas.openxmlformats.org/drawingml/2006/table">
            <a:tbl>
              <a:tblPr firstRow="1" bandRow="1">
                <a:tableStyleId>{5C22544A-7EE6-4342-B048-85BDC9FD1C3A}</a:tableStyleId>
              </a:tblPr>
              <a:tblGrid>
                <a:gridCol w="2608976">
                  <a:extLst>
                    <a:ext uri="{9D8B030D-6E8A-4147-A177-3AD203B41FA5}">
                      <a16:colId xmlns:a16="http://schemas.microsoft.com/office/drawing/2014/main" val="2834393245"/>
                    </a:ext>
                  </a:extLst>
                </a:gridCol>
                <a:gridCol w="1057013">
                  <a:extLst>
                    <a:ext uri="{9D8B030D-6E8A-4147-A177-3AD203B41FA5}">
                      <a16:colId xmlns:a16="http://schemas.microsoft.com/office/drawing/2014/main" val="1080874863"/>
                    </a:ext>
                  </a:extLst>
                </a:gridCol>
                <a:gridCol w="1214177">
                  <a:extLst>
                    <a:ext uri="{9D8B030D-6E8A-4147-A177-3AD203B41FA5}">
                      <a16:colId xmlns:a16="http://schemas.microsoft.com/office/drawing/2014/main" val="405491076"/>
                    </a:ext>
                  </a:extLst>
                </a:gridCol>
                <a:gridCol w="1948471">
                  <a:extLst>
                    <a:ext uri="{9D8B030D-6E8A-4147-A177-3AD203B41FA5}">
                      <a16:colId xmlns:a16="http://schemas.microsoft.com/office/drawing/2014/main" val="3984071394"/>
                    </a:ext>
                  </a:extLst>
                </a:gridCol>
              </a:tblGrid>
              <a:tr h="511175">
                <a:tc>
                  <a:txBody>
                    <a:bodyPr/>
                    <a:lstStyle/>
                    <a:p>
                      <a:pPr algn="ctr"/>
                      <a:r>
                        <a:rPr lang="en-US" sz="1600" dirty="0"/>
                        <a:t>Education and Enrichment</a:t>
                      </a:r>
                    </a:p>
                  </a:txBody>
                  <a:tcPr/>
                </a:tc>
                <a:tc>
                  <a:txBody>
                    <a:bodyPr/>
                    <a:lstStyle/>
                    <a:p>
                      <a:pPr algn="ctr"/>
                      <a:r>
                        <a:rPr lang="en-US" sz="1600" dirty="0"/>
                        <a:t>Percent </a:t>
                      </a:r>
                    </a:p>
                    <a:p>
                      <a:pPr algn="ctr"/>
                      <a:r>
                        <a:rPr lang="en-US" sz="1600" dirty="0"/>
                        <a:t>Positive</a:t>
                      </a:r>
                    </a:p>
                  </a:txBody>
                  <a:tcPr/>
                </a:tc>
                <a:tc>
                  <a:txBody>
                    <a:bodyPr/>
                    <a:lstStyle/>
                    <a:p>
                      <a:pPr algn="ctr"/>
                      <a:r>
                        <a:rPr lang="en-US" sz="1600" dirty="0"/>
                        <a:t>Ranked</a:t>
                      </a:r>
                    </a:p>
                  </a:txBody>
                  <a:tcPr/>
                </a:tc>
                <a:tc>
                  <a:txBody>
                    <a:bodyPr/>
                    <a:lstStyle/>
                    <a:p>
                      <a:pPr algn="ctr"/>
                      <a:r>
                        <a:rPr lang="en-US" sz="1600" dirty="0"/>
                        <a:t>Percentile</a:t>
                      </a:r>
                    </a:p>
                  </a:txBody>
                  <a:tcPr/>
                </a:tc>
                <a:extLst>
                  <a:ext uri="{0D108BD9-81ED-4DB2-BD59-A6C34878D82A}">
                    <a16:rowId xmlns:a16="http://schemas.microsoft.com/office/drawing/2014/main" val="17922483"/>
                  </a:ext>
                </a:extLst>
              </a:tr>
              <a:tr h="511175">
                <a:tc>
                  <a:txBody>
                    <a:bodyPr/>
                    <a:lstStyle/>
                    <a:p>
                      <a:r>
                        <a:rPr lang="en-US" sz="1600" b="0" i="0" kern="1200" dirty="0">
                          <a:solidFill>
                            <a:schemeClr val="dk1"/>
                          </a:solidFill>
                          <a:effectLst/>
                          <a:latin typeface="+mn-lt"/>
                          <a:ea typeface="+mn-ea"/>
                          <a:cs typeface="+mn-cs"/>
                        </a:rPr>
                        <a:t>Overall opportunities for education, culture, and the arts</a:t>
                      </a:r>
                      <a:endParaRPr lang="en-US" sz="1600" dirty="0"/>
                    </a:p>
                  </a:txBody>
                  <a:tcPr/>
                </a:tc>
                <a:tc>
                  <a:txBody>
                    <a:bodyPr/>
                    <a:lstStyle/>
                    <a:p>
                      <a:pPr algn="ctr"/>
                      <a:r>
                        <a:rPr lang="en-US" sz="1600" dirty="0"/>
                        <a:t>80%</a:t>
                      </a:r>
                    </a:p>
                  </a:txBody>
                  <a:tcPr/>
                </a:tc>
                <a:tc>
                  <a:txBody>
                    <a:bodyPr/>
                    <a:lstStyle/>
                    <a:p>
                      <a:pPr algn="ctr"/>
                      <a:r>
                        <a:rPr lang="en-US" sz="1600" dirty="0"/>
                        <a:t>60 of 307</a:t>
                      </a:r>
                    </a:p>
                  </a:txBody>
                  <a:tcPr/>
                </a:tc>
                <a:tc>
                  <a:txBody>
                    <a:bodyPr/>
                    <a:lstStyle/>
                    <a:p>
                      <a:pPr algn="ctr"/>
                      <a:r>
                        <a:rPr lang="en-US" sz="1600" dirty="0"/>
                        <a:t>80</a:t>
                      </a:r>
                    </a:p>
                  </a:txBody>
                  <a:tcPr/>
                </a:tc>
                <a:extLst>
                  <a:ext uri="{0D108BD9-81ED-4DB2-BD59-A6C34878D82A}">
                    <a16:rowId xmlns:a16="http://schemas.microsoft.com/office/drawing/2014/main" val="1300400205"/>
                  </a:ext>
                </a:extLst>
              </a:tr>
              <a:tr h="511175">
                <a:tc>
                  <a:txBody>
                    <a:bodyPr/>
                    <a:lstStyle/>
                    <a:p>
                      <a:r>
                        <a:rPr lang="en-US" sz="1600" dirty="0"/>
                        <a:t>Adult educational opportunities</a:t>
                      </a:r>
                    </a:p>
                  </a:txBody>
                  <a:tcPr/>
                </a:tc>
                <a:tc>
                  <a:txBody>
                    <a:bodyPr/>
                    <a:lstStyle/>
                    <a:p>
                      <a:pPr algn="ctr"/>
                      <a:r>
                        <a:rPr lang="en-US" sz="1600" dirty="0"/>
                        <a:t>86%</a:t>
                      </a:r>
                    </a:p>
                  </a:txBody>
                  <a:tcPr/>
                </a:tc>
                <a:tc>
                  <a:txBody>
                    <a:bodyPr/>
                    <a:lstStyle/>
                    <a:p>
                      <a:pPr algn="ctr"/>
                      <a:r>
                        <a:rPr lang="en-US" sz="1600" dirty="0"/>
                        <a:t>6 of 292</a:t>
                      </a:r>
                    </a:p>
                  </a:txBody>
                  <a:tcPr/>
                </a:tc>
                <a:tc>
                  <a:txBody>
                    <a:bodyPr/>
                    <a:lstStyle/>
                    <a:p>
                      <a:pPr algn="ctr"/>
                      <a:r>
                        <a:rPr lang="en-US" sz="1600" dirty="0"/>
                        <a:t>98</a:t>
                      </a:r>
                    </a:p>
                  </a:txBody>
                  <a:tcPr/>
                </a:tc>
                <a:extLst>
                  <a:ext uri="{0D108BD9-81ED-4DB2-BD59-A6C34878D82A}">
                    <a16:rowId xmlns:a16="http://schemas.microsoft.com/office/drawing/2014/main" val="3505736672"/>
                  </a:ext>
                </a:extLst>
              </a:tr>
              <a:tr h="511175">
                <a:tc>
                  <a:txBody>
                    <a:bodyPr/>
                    <a:lstStyle/>
                    <a:p>
                      <a:r>
                        <a:rPr lang="en-US" sz="1600" dirty="0"/>
                        <a:t>K-12 education</a:t>
                      </a:r>
                    </a:p>
                  </a:txBody>
                  <a:tcPr/>
                </a:tc>
                <a:tc>
                  <a:txBody>
                    <a:bodyPr/>
                    <a:lstStyle/>
                    <a:p>
                      <a:pPr algn="ctr"/>
                      <a:r>
                        <a:rPr lang="en-US" sz="1600" dirty="0"/>
                        <a:t>93%</a:t>
                      </a:r>
                    </a:p>
                  </a:txBody>
                  <a:tcPr/>
                </a:tc>
                <a:tc>
                  <a:txBody>
                    <a:bodyPr/>
                    <a:lstStyle/>
                    <a:p>
                      <a:pPr algn="ctr"/>
                      <a:r>
                        <a:rPr lang="en-US" sz="1600" dirty="0"/>
                        <a:t>14 of 308</a:t>
                      </a:r>
                    </a:p>
                  </a:txBody>
                  <a:tcPr/>
                </a:tc>
                <a:tc>
                  <a:txBody>
                    <a:bodyPr/>
                    <a:lstStyle/>
                    <a:p>
                      <a:pPr algn="ctr"/>
                      <a:r>
                        <a:rPr lang="en-US" sz="1600" dirty="0"/>
                        <a:t>95</a:t>
                      </a:r>
                    </a:p>
                  </a:txBody>
                  <a:tcPr/>
                </a:tc>
                <a:extLst>
                  <a:ext uri="{0D108BD9-81ED-4DB2-BD59-A6C34878D82A}">
                    <a16:rowId xmlns:a16="http://schemas.microsoft.com/office/drawing/2014/main" val="1378981389"/>
                  </a:ext>
                </a:extLst>
              </a:tr>
            </a:tbl>
          </a:graphicData>
        </a:graphic>
      </p:graphicFrame>
      <p:sp>
        <p:nvSpPr>
          <p:cNvPr id="3" name="TextBox 2">
            <a:extLst>
              <a:ext uri="{FF2B5EF4-FFF2-40B4-BE49-F238E27FC236}">
                <a16:creationId xmlns:a16="http://schemas.microsoft.com/office/drawing/2014/main" id="{E022BB11-9579-42DB-B7C6-745A42CB5ADC}"/>
              </a:ext>
            </a:extLst>
          </p:cNvPr>
          <p:cNvSpPr txBox="1"/>
          <p:nvPr/>
        </p:nvSpPr>
        <p:spPr>
          <a:xfrm>
            <a:off x="5108650" y="6122015"/>
            <a:ext cx="6669248" cy="461665"/>
          </a:xfrm>
          <a:prstGeom prst="rect">
            <a:avLst/>
          </a:prstGeom>
          <a:noFill/>
        </p:spPr>
        <p:txBody>
          <a:bodyPr wrap="square" rtlCol="0">
            <a:spAutoFit/>
          </a:bodyPr>
          <a:lstStyle/>
          <a:p>
            <a:pPr marL="171450" indent="-171450">
              <a:buFont typeface="Arial" panose="020B0604020202020204" pitchFamily="34" charset="0"/>
              <a:buChar char="•"/>
            </a:pPr>
            <a:r>
              <a:rPr lang="en-US" sz="1200" dirty="0"/>
              <a:t>Indicates improvement over 2018</a:t>
            </a:r>
          </a:p>
          <a:p>
            <a:pPr marL="171450" indent="-171450">
              <a:buFont typeface="Arial" panose="020B0604020202020204" pitchFamily="34" charset="0"/>
              <a:buChar char="•"/>
            </a:pPr>
            <a:r>
              <a:rPr lang="en-US" sz="1200" dirty="0"/>
              <a:t># Indicates new question this year</a:t>
            </a:r>
          </a:p>
        </p:txBody>
      </p:sp>
      <p:sp>
        <p:nvSpPr>
          <p:cNvPr id="19" name="Title 1">
            <a:extLst>
              <a:ext uri="{FF2B5EF4-FFF2-40B4-BE49-F238E27FC236}">
                <a16:creationId xmlns:a16="http://schemas.microsoft.com/office/drawing/2014/main" id="{40E1080C-6422-44D5-A760-5613EE16D806}"/>
              </a:ext>
            </a:extLst>
          </p:cNvPr>
          <p:cNvSpPr>
            <a:spLocks noGrp="1"/>
          </p:cNvSpPr>
          <p:nvPr>
            <p:ph type="title"/>
          </p:nvPr>
        </p:nvSpPr>
        <p:spPr>
          <a:xfrm>
            <a:off x="251670" y="1166932"/>
            <a:ext cx="4097693" cy="4279709"/>
          </a:xfrm>
        </p:spPr>
        <p:txBody>
          <a:bodyPr vert="horz" lIns="91440" tIns="45720" rIns="91440" bIns="45720" rtlCol="0" anchor="ctr">
            <a:normAutofit/>
          </a:bodyPr>
          <a:lstStyle/>
          <a:p>
            <a:r>
              <a:rPr lang="en-US" sz="4000" kern="1200" dirty="0">
                <a:solidFill>
                  <a:schemeClr val="bg1"/>
                </a:solidFill>
                <a:latin typeface="+mj-lt"/>
                <a:ea typeface="+mj-ea"/>
                <a:cs typeface="+mj-cs"/>
              </a:rPr>
              <a:t>Benchmark comparisons</a:t>
            </a:r>
            <a:r>
              <a:rPr lang="en-US" sz="4200" kern="1200" dirty="0">
                <a:solidFill>
                  <a:schemeClr val="bg1"/>
                </a:solidFill>
                <a:latin typeface="+mj-lt"/>
                <a:ea typeface="+mj-ea"/>
                <a:cs typeface="+mj-cs"/>
              </a:rPr>
              <a:t>	</a:t>
            </a:r>
            <a:br>
              <a:rPr lang="en-US" sz="4200" kern="1200" dirty="0">
                <a:solidFill>
                  <a:schemeClr val="bg1"/>
                </a:solidFill>
                <a:latin typeface="+mj-lt"/>
                <a:ea typeface="+mj-ea"/>
                <a:cs typeface="+mj-cs"/>
              </a:rPr>
            </a:br>
            <a:r>
              <a:rPr lang="en-US" sz="2200" kern="1200" dirty="0">
                <a:solidFill>
                  <a:schemeClr val="bg1"/>
                </a:solidFill>
                <a:latin typeface="+mj-lt"/>
                <a:ea typeface="+mj-ea"/>
                <a:cs typeface="+mj-cs"/>
              </a:rPr>
              <a:t>community characteristics</a:t>
            </a:r>
          </a:p>
        </p:txBody>
      </p:sp>
    </p:spTree>
    <p:extLst>
      <p:ext uri="{BB962C8B-B14F-4D97-AF65-F5344CB8AC3E}">
        <p14:creationId xmlns:p14="http://schemas.microsoft.com/office/powerpoint/2010/main" val="3971721274"/>
      </p:ext>
    </p:extLst>
  </p:cSld>
  <p:clrMapOvr>
    <a:masterClrMapping/>
  </p:clrMapOvr>
</p:sld>
</file>

<file path=ppt/theme/theme1.xml><?xml version="1.0" encoding="utf-8"?>
<a:theme xmlns:a="http://schemas.openxmlformats.org/drawingml/2006/main" name="Office Theme">
  <a:themeElements>
    <a:clrScheme name="Custom 74">
      <a:dk1>
        <a:sysClr val="windowText" lastClr="000000"/>
      </a:dk1>
      <a:lt1>
        <a:sysClr val="window" lastClr="FFFFFF"/>
      </a:lt1>
      <a:dk2>
        <a:srgbClr val="F8F0E3"/>
      </a:dk2>
      <a:lt2>
        <a:srgbClr val="E7E6E6"/>
      </a:lt2>
      <a:accent1>
        <a:srgbClr val="224E7F"/>
      </a:accent1>
      <a:accent2>
        <a:srgbClr val="385E88"/>
      </a:accent2>
      <a:accent3>
        <a:srgbClr val="AA2070"/>
      </a:accent3>
      <a:accent4>
        <a:srgbClr val="EC008C"/>
      </a:accent4>
      <a:accent5>
        <a:srgbClr val="582156"/>
      </a:accent5>
      <a:accent6>
        <a:srgbClr val="958EA2"/>
      </a:accent6>
      <a:hlink>
        <a:srgbClr val="0563C1"/>
      </a:hlink>
      <a:folHlink>
        <a:srgbClr val="954F72"/>
      </a:folHlink>
    </a:clrScheme>
    <a:fontScheme name="Custom 112">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ful Abstract Pitch Deck_tm33968143_Win32_JB_SL_v3" id="{C3D5CE6D-3494-4BBD-B7F5-AA5B348ED394}" vid="{982B489A-C9B1-4FBF-BBC5-D41820D271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BAFDA5ABC24F9499652EF6909962064" ma:contentTypeVersion="10" ma:contentTypeDescription="Create a new document." ma:contentTypeScope="" ma:versionID="e2b5b4904560e10ab574dff6e6887e8e">
  <xsd:schema xmlns:xsd="http://www.w3.org/2001/XMLSchema" xmlns:xs="http://www.w3.org/2001/XMLSchema" xmlns:p="http://schemas.microsoft.com/office/2006/metadata/properties" xmlns:ns3="367d8ac6-f7e5-484b-aee6-3fcfe33f9e4c" xmlns:ns4="db0944f3-a8ba-47d5-b08d-afe68b8b51fb" targetNamespace="http://schemas.microsoft.com/office/2006/metadata/properties" ma:root="true" ma:fieldsID="dc3968050a5c51ac46b6d579f0c0221d" ns3:_="" ns4:_="">
    <xsd:import namespace="367d8ac6-f7e5-484b-aee6-3fcfe33f9e4c"/>
    <xsd:import namespace="db0944f3-a8ba-47d5-b08d-afe68b8b51f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7d8ac6-f7e5-484b-aee6-3fcfe33f9e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0944f3-a8ba-47d5-b08d-afe68b8b51f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6D1D862-643C-46A1-A5ED-679CEB6DE28E}">
  <ds:schemaRefs>
    <ds:schemaRef ds:uri="http://schemas.microsoft.com/sharepoint/v3/contenttype/forms"/>
  </ds:schemaRefs>
</ds:datastoreItem>
</file>

<file path=customXml/itemProps2.xml><?xml version="1.0" encoding="utf-8"?>
<ds:datastoreItem xmlns:ds="http://schemas.openxmlformats.org/officeDocument/2006/customXml" ds:itemID="{6D060C87-7296-40F7-816F-D0186D2749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7d8ac6-f7e5-484b-aee6-3fcfe33f9e4c"/>
    <ds:schemaRef ds:uri="db0944f3-a8ba-47d5-b08d-afe68b8b51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4F7209-A407-4CFB-9C3E-C69AB93152F3}">
  <ds:schemaRefs>
    <ds:schemaRef ds:uri="http://purl.org/dc/elements/1.1/"/>
    <ds:schemaRef ds:uri="http://schemas.microsoft.com/office/2006/metadata/properties"/>
    <ds:schemaRef ds:uri="367d8ac6-f7e5-484b-aee6-3fcfe33f9e4c"/>
    <ds:schemaRef ds:uri="http://purl.org/dc/terms/"/>
    <ds:schemaRef ds:uri="http://schemas.microsoft.com/office/2006/documentManagement/types"/>
    <ds:schemaRef ds:uri="http://purl.org/dc/dcmitype/"/>
    <ds:schemaRef ds:uri="http://schemas.microsoft.com/office/infopath/2007/PartnerControls"/>
    <ds:schemaRef ds:uri="db0944f3-a8ba-47d5-b08d-afe68b8b51fb"/>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Colorful abstract pitch deck</Template>
  <TotalTime>576</TotalTime>
  <Words>1757</Words>
  <Application>Microsoft Office PowerPoint</Application>
  <PresentationFormat>Widescreen</PresentationFormat>
  <Paragraphs>474</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Avenir Next LT Pro</vt:lpstr>
      <vt:lpstr>Calibri</vt:lpstr>
      <vt:lpstr>General Grotesque</vt:lpstr>
      <vt:lpstr>Office Theme</vt:lpstr>
      <vt:lpstr>The Town of Needham 2022 Community Survey</vt:lpstr>
      <vt:lpstr>ABOUT the NCS</vt:lpstr>
      <vt:lpstr>Study method</vt:lpstr>
      <vt:lpstr>Community livability</vt:lpstr>
      <vt:lpstr>PowerPoint Presentation</vt:lpstr>
      <vt:lpstr>PowerPoint Presentation</vt:lpstr>
      <vt:lpstr>Benchmark comparisons  community characteristics</vt:lpstr>
      <vt:lpstr>Benchmark comparisons  community characteristics</vt:lpstr>
      <vt:lpstr>Benchmark comparisons  community characteristics</vt:lpstr>
      <vt:lpstr>Benchmark comparisons  How well is Needham Government doing its job?</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Custom questions </vt:lpstr>
      <vt:lpstr>Custom questions </vt:lpstr>
      <vt:lpstr>Custom questions </vt:lpstr>
      <vt:lpstr>Custom questions </vt:lpstr>
      <vt:lpstr>Trends over time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Town of Needham 2022 Community Survey</dc:title>
  <dc:creator>Cyndi Roy Gonzalez</dc:creator>
  <cp:lastModifiedBy>Cyndi Roy Gonzalez</cp:lastModifiedBy>
  <cp:revision>10</cp:revision>
  <dcterms:created xsi:type="dcterms:W3CDTF">2022-07-18T15:29:09Z</dcterms:created>
  <dcterms:modified xsi:type="dcterms:W3CDTF">2022-07-26T14:33:15Z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0x0101008BAFDA5ABC24F9499652EF6909962064</vt:lpwstr>
  </property>
</Properties>
</file>